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31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A004D-F138-4FFE-B0C3-E5A463E2E2B7}" v="7" dt="2025-02-12T20:25:14.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9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2EDFD-E5B5-4C1C-8F38-8B023FF0D25C}"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5DEDC-629E-4A40-B7B5-DA7E2DE9554D}" type="slidenum">
              <a:rPr lang="en-US" smtClean="0"/>
              <a:t>‹#›</a:t>
            </a:fld>
            <a:endParaRPr lang="en-US"/>
          </a:p>
        </p:txBody>
      </p:sp>
    </p:spTree>
    <p:extLst>
      <p:ext uri="{BB962C8B-B14F-4D97-AF65-F5344CB8AC3E}">
        <p14:creationId xmlns:p14="http://schemas.microsoft.com/office/powerpoint/2010/main" val="3917564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0894ED-7556-4D99-8EA6-E2AD393258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983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ebina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Product Name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Webinar Date</a:t>
            </a:r>
          </a:p>
        </p:txBody>
      </p:sp>
      <p:pic>
        <p:nvPicPr>
          <p:cNvPr id="10" name="Graphic 9">
            <a:extLst>
              <a:ext uri="{FF2B5EF4-FFF2-40B4-BE49-F238E27FC236}">
                <a16:creationId xmlns:a16="http://schemas.microsoft.com/office/drawing/2014/main" id="{41824743-03CC-47FB-9385-B77923C8F70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009058" y="574304"/>
            <a:ext cx="2640012" cy="1741975"/>
          </a:xfrm>
          <a:prstGeom prst="rect">
            <a:avLst/>
          </a:prstGeom>
        </p:spPr>
      </p:pic>
      <p:sp>
        <p:nvSpPr>
          <p:cNvPr id="9" name="Text Placeholder 14">
            <a:extLst>
              <a:ext uri="{FF2B5EF4-FFF2-40B4-BE49-F238E27FC236}">
                <a16:creationId xmlns:a16="http://schemas.microsoft.com/office/drawing/2014/main" id="{3EBB9FB6-E6A8-48BE-BA54-41C75498EDB4}"/>
              </a:ext>
            </a:extLst>
          </p:cNvPr>
          <p:cNvSpPr>
            <a:spLocks noGrp="1"/>
          </p:cNvSpPr>
          <p:nvPr>
            <p:ph type="body" sz="quarter" idx="11" hasCustomPrompt="1"/>
          </p:nvPr>
        </p:nvSpPr>
        <p:spPr>
          <a:xfrm>
            <a:off x="2409370" y="3520248"/>
            <a:ext cx="9239705"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Tree>
    <p:extLst>
      <p:ext uri="{BB962C8B-B14F-4D97-AF65-F5344CB8AC3E}">
        <p14:creationId xmlns:p14="http://schemas.microsoft.com/office/powerpoint/2010/main" val="10138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225200"/>
            <a:ext cx="5904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0" y="2655471"/>
            <a:ext cx="5904870"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0" y="4388194"/>
            <a:ext cx="590487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19" y="5039313"/>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0" name="Picture 9" descr="Logo&#10;&#10;Description automatically generated">
            <a:extLst>
              <a:ext uri="{FF2B5EF4-FFF2-40B4-BE49-F238E27FC236}">
                <a16:creationId xmlns:a16="http://schemas.microsoft.com/office/drawing/2014/main" id="{171E7EAE-4088-4273-98A0-0027515CED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521061" y="1767239"/>
            <a:ext cx="5540310" cy="5090761"/>
          </a:xfrm>
          <a:prstGeom prst="rect">
            <a:avLst/>
          </a:prstGeom>
        </p:spPr>
      </p:pic>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0" y="1309113"/>
            <a:ext cx="1312057" cy="916253"/>
          </a:xfrm>
          <a:prstGeom prst="rect">
            <a:avLst/>
          </a:prstGeom>
        </p:spPr>
      </p:pic>
    </p:spTree>
    <p:extLst>
      <p:ext uri="{BB962C8B-B14F-4D97-AF65-F5344CB8AC3E}">
        <p14:creationId xmlns:p14="http://schemas.microsoft.com/office/powerpoint/2010/main" val="1791632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ption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225200"/>
            <a:ext cx="5904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0" y="2655471"/>
            <a:ext cx="5904870"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0" y="4388194"/>
            <a:ext cx="590487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19" y="5039313"/>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1309113"/>
            <a:ext cx="1312057" cy="916253"/>
          </a:xfrm>
          <a:prstGeom prst="rect">
            <a:avLst/>
          </a:prstGeom>
        </p:spPr>
      </p:pic>
      <p:grpSp>
        <p:nvGrpSpPr>
          <p:cNvPr id="9" name="Group 8">
            <a:extLst>
              <a:ext uri="{FF2B5EF4-FFF2-40B4-BE49-F238E27FC236}">
                <a16:creationId xmlns:a16="http://schemas.microsoft.com/office/drawing/2014/main" id="{58692143-F89F-4CD6-9633-473C28A42F3E}"/>
              </a:ext>
            </a:extLst>
          </p:cNvPr>
          <p:cNvGrpSpPr/>
          <p:nvPr userDrawn="1"/>
        </p:nvGrpSpPr>
        <p:grpSpPr>
          <a:xfrm>
            <a:off x="6807976" y="1207866"/>
            <a:ext cx="5384024" cy="5658979"/>
            <a:chOff x="6807976" y="1207866"/>
            <a:chExt cx="5384024" cy="5658979"/>
          </a:xfrm>
        </p:grpSpPr>
        <p:pic>
          <p:nvPicPr>
            <p:cNvPr id="14" name="Picture 13" descr="A picture containing engineering drawing&#10;&#10;Description automatically generated">
              <a:extLst>
                <a:ext uri="{FF2B5EF4-FFF2-40B4-BE49-F238E27FC236}">
                  <a16:creationId xmlns:a16="http://schemas.microsoft.com/office/drawing/2014/main" id="{68C36FA4-612D-4FDD-AD60-E9D481F00F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07976" y="1207866"/>
              <a:ext cx="5384023" cy="5348509"/>
            </a:xfrm>
            <a:prstGeom prst="rect">
              <a:avLst/>
            </a:prstGeom>
          </p:spPr>
        </p:pic>
        <p:sp>
          <p:nvSpPr>
            <p:cNvPr id="18" name="Rectangle 17">
              <a:extLst>
                <a:ext uri="{FF2B5EF4-FFF2-40B4-BE49-F238E27FC236}">
                  <a16:creationId xmlns:a16="http://schemas.microsoft.com/office/drawing/2014/main" id="{073EA07A-C83D-4138-925D-E3825E16E750}"/>
                </a:ext>
              </a:extLst>
            </p:cNvPr>
            <p:cNvSpPr/>
            <p:nvPr/>
          </p:nvSpPr>
          <p:spPr>
            <a:xfrm>
              <a:off x="6923308" y="1398900"/>
              <a:ext cx="5268692" cy="5467945"/>
            </a:xfrm>
            <a:prstGeom prst="rect">
              <a:avLst/>
            </a:prstGeom>
            <a:gradFill>
              <a:gsLst>
                <a:gs pos="27000">
                  <a:schemeClr val="bg1">
                    <a:alpha val="0"/>
                  </a:schemeClr>
                </a:gs>
                <a:gs pos="13000">
                  <a:schemeClr val="bg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68436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Option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text&#10;&#10;Description automatically generated">
            <a:extLst>
              <a:ext uri="{FF2B5EF4-FFF2-40B4-BE49-F238E27FC236}">
                <a16:creationId xmlns:a16="http://schemas.microsoft.com/office/drawing/2014/main" id="{115CBD03-1A02-48A0-8F8F-511B996527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5315652" y="1595535"/>
            <a:ext cx="6876348" cy="5262465"/>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225200"/>
            <a:ext cx="5904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0" y="2655471"/>
            <a:ext cx="5904870"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0" y="4388194"/>
            <a:ext cx="590487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19" y="5039313"/>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0" y="1309113"/>
            <a:ext cx="1312057" cy="916253"/>
          </a:xfrm>
          <a:prstGeom prst="rect">
            <a:avLst/>
          </a:prstGeom>
        </p:spPr>
      </p:pic>
    </p:spTree>
    <p:extLst>
      <p:ext uri="{BB962C8B-B14F-4D97-AF65-F5344CB8AC3E}">
        <p14:creationId xmlns:p14="http://schemas.microsoft.com/office/powerpoint/2010/main" val="1577855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Option 6">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9FF789-35B9-4427-BB43-2D5D635724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961"/>
            <a:ext cx="12192000" cy="4748120"/>
          </a:xfrm>
          <a:prstGeom prst="rect">
            <a:avLst/>
          </a:prstGeom>
        </p:spPr>
      </p:pic>
      <p:sp>
        <p:nvSpPr>
          <p:cNvPr id="10" name="Rectangle 9">
            <a:extLst>
              <a:ext uri="{FF2B5EF4-FFF2-40B4-BE49-F238E27FC236}">
                <a16:creationId xmlns:a16="http://schemas.microsoft.com/office/drawing/2014/main" id="{C7858C81-44FD-4597-9019-BE8608ADD441}"/>
              </a:ext>
            </a:extLst>
          </p:cNvPr>
          <p:cNvSpPr/>
          <p:nvPr userDrawn="1"/>
        </p:nvSpPr>
        <p:spPr>
          <a:xfrm rot="10800000">
            <a:off x="0" y="-3"/>
            <a:ext cx="12192000" cy="4746159"/>
          </a:xfrm>
          <a:prstGeom prst="rect">
            <a:avLst/>
          </a:prstGeom>
          <a:gradFill>
            <a:gsLst>
              <a:gs pos="50000">
                <a:schemeClr val="bg1">
                  <a:alpha val="0"/>
                </a:schemeClr>
              </a:gs>
              <a:gs pos="1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998729"/>
            <a:ext cx="109713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0" y="3429000"/>
            <a:ext cx="10971380"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0" y="5161723"/>
            <a:ext cx="1097138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19" y="5812842"/>
            <a:ext cx="7221492"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0" y="572513"/>
            <a:ext cx="1312057" cy="916253"/>
          </a:xfrm>
          <a:prstGeom prst="rect">
            <a:avLst/>
          </a:prstGeom>
        </p:spPr>
      </p:pic>
    </p:spTree>
    <p:extLst>
      <p:ext uri="{BB962C8B-B14F-4D97-AF65-F5344CB8AC3E}">
        <p14:creationId xmlns:p14="http://schemas.microsoft.com/office/powerpoint/2010/main" val="2177634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Option 7">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D00442-8D8E-4F5B-9CE8-5614DE6AD11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6EC0818-F623-4181-AA3F-13A179BD0398}"/>
              </a:ext>
            </a:extLst>
          </p:cNvPr>
          <p:cNvGrpSpPr/>
          <p:nvPr userDrawn="1"/>
        </p:nvGrpSpPr>
        <p:grpSpPr>
          <a:xfrm>
            <a:off x="1085313" y="612002"/>
            <a:ext cx="10267456" cy="5469484"/>
            <a:chOff x="299590" y="1509648"/>
            <a:chExt cx="8387210" cy="5272155"/>
          </a:xfrm>
          <a:noFill/>
        </p:grpSpPr>
        <p:sp>
          <p:nvSpPr>
            <p:cNvPr id="19" name="Freeform 5">
              <a:extLst>
                <a:ext uri="{FF2B5EF4-FFF2-40B4-BE49-F238E27FC236}">
                  <a16:creationId xmlns:a16="http://schemas.microsoft.com/office/drawing/2014/main" id="{7B58E20F-F574-4F1E-A8C7-A8673F805B1D}"/>
                </a:ext>
              </a:extLst>
            </p:cNvPr>
            <p:cNvSpPr>
              <a:spLocks/>
            </p:cNvSpPr>
            <p:nvPr/>
          </p:nvSpPr>
          <p:spPr bwMode="auto">
            <a:xfrm>
              <a:off x="3662513" y="2553266"/>
              <a:ext cx="244143" cy="154003"/>
            </a:xfrm>
            <a:custGeom>
              <a:avLst/>
              <a:gdLst>
                <a:gd name="T0" fmla="*/ 14 w 166"/>
                <a:gd name="T1" fmla="*/ 55 h 82"/>
                <a:gd name="T2" fmla="*/ 0 w 166"/>
                <a:gd name="T3" fmla="*/ 55 h 82"/>
                <a:gd name="T4" fmla="*/ 6 w 166"/>
                <a:gd name="T5" fmla="*/ 37 h 82"/>
                <a:gd name="T6" fmla="*/ 10 w 166"/>
                <a:gd name="T7" fmla="*/ 19 h 82"/>
                <a:gd name="T8" fmla="*/ 20 w 166"/>
                <a:gd name="T9" fmla="*/ 2 h 82"/>
                <a:gd name="T10" fmla="*/ 30 w 166"/>
                <a:gd name="T11" fmla="*/ 11 h 82"/>
                <a:gd name="T12" fmla="*/ 41 w 166"/>
                <a:gd name="T13" fmla="*/ 28 h 82"/>
                <a:gd name="T14" fmla="*/ 41 w 166"/>
                <a:gd name="T15" fmla="*/ 48 h 82"/>
                <a:gd name="T16" fmla="*/ 43 w 166"/>
                <a:gd name="T17" fmla="*/ 55 h 82"/>
                <a:gd name="T18" fmla="*/ 49 w 166"/>
                <a:gd name="T19" fmla="*/ 48 h 82"/>
                <a:gd name="T20" fmla="*/ 53 w 166"/>
                <a:gd name="T21" fmla="*/ 37 h 82"/>
                <a:gd name="T22" fmla="*/ 59 w 166"/>
                <a:gd name="T23" fmla="*/ 24 h 82"/>
                <a:gd name="T24" fmla="*/ 63 w 166"/>
                <a:gd name="T25" fmla="*/ 32 h 82"/>
                <a:gd name="T26" fmla="*/ 67 w 166"/>
                <a:gd name="T27" fmla="*/ 44 h 82"/>
                <a:gd name="T28" fmla="*/ 75 w 166"/>
                <a:gd name="T29" fmla="*/ 28 h 82"/>
                <a:gd name="T30" fmla="*/ 81 w 166"/>
                <a:gd name="T31" fmla="*/ 15 h 82"/>
                <a:gd name="T32" fmla="*/ 87 w 166"/>
                <a:gd name="T33" fmla="*/ 24 h 82"/>
                <a:gd name="T34" fmla="*/ 99 w 166"/>
                <a:gd name="T35" fmla="*/ 28 h 82"/>
                <a:gd name="T36" fmla="*/ 113 w 166"/>
                <a:gd name="T37" fmla="*/ 15 h 82"/>
                <a:gd name="T38" fmla="*/ 121 w 166"/>
                <a:gd name="T39" fmla="*/ 0 h 82"/>
                <a:gd name="T40" fmla="*/ 130 w 166"/>
                <a:gd name="T41" fmla="*/ 24 h 82"/>
                <a:gd name="T42" fmla="*/ 140 w 166"/>
                <a:gd name="T43" fmla="*/ 32 h 82"/>
                <a:gd name="T44" fmla="*/ 148 w 166"/>
                <a:gd name="T45" fmla="*/ 48 h 82"/>
                <a:gd name="T46" fmla="*/ 156 w 166"/>
                <a:gd name="T47" fmla="*/ 69 h 82"/>
                <a:gd name="T48" fmla="*/ 156 w 166"/>
                <a:gd name="T49" fmla="*/ 83 h 82"/>
                <a:gd name="T50" fmla="*/ 146 w 166"/>
                <a:gd name="T51" fmla="*/ 99 h 82"/>
                <a:gd name="T52" fmla="*/ 130 w 166"/>
                <a:gd name="T53" fmla="*/ 119 h 82"/>
                <a:gd name="T54" fmla="*/ 115 w 166"/>
                <a:gd name="T55" fmla="*/ 134 h 82"/>
                <a:gd name="T56" fmla="*/ 97 w 166"/>
                <a:gd name="T57" fmla="*/ 146 h 82"/>
                <a:gd name="T58" fmla="*/ 83 w 166"/>
                <a:gd name="T59" fmla="*/ 163 h 82"/>
                <a:gd name="T60" fmla="*/ 69 w 166"/>
                <a:gd name="T61" fmla="*/ 163 h 82"/>
                <a:gd name="T62" fmla="*/ 53 w 166"/>
                <a:gd name="T63" fmla="*/ 151 h 82"/>
                <a:gd name="T64" fmla="*/ 43 w 166"/>
                <a:gd name="T65" fmla="*/ 138 h 82"/>
                <a:gd name="T66" fmla="*/ 18 w 166"/>
                <a:gd name="T67" fmla="*/ 138 h 82"/>
                <a:gd name="T68" fmla="*/ 32 w 166"/>
                <a:gd name="T69" fmla="*/ 123 h 82"/>
                <a:gd name="T70" fmla="*/ 34 w 166"/>
                <a:gd name="T71" fmla="*/ 104 h 82"/>
                <a:gd name="T72" fmla="*/ 26 w 166"/>
                <a:gd name="T73" fmla="*/ 95 h 82"/>
                <a:gd name="T74" fmla="*/ 14 w 166"/>
                <a:gd name="T75" fmla="*/ 92 h 82"/>
                <a:gd name="T76" fmla="*/ 2 w 166"/>
                <a:gd name="T77" fmla="*/ 86 h 82"/>
                <a:gd name="T78" fmla="*/ 18 w 166"/>
                <a:gd name="T79" fmla="*/ 75 h 82"/>
                <a:gd name="T80" fmla="*/ 30 w 166"/>
                <a:gd name="T81" fmla="*/ 63 h 82"/>
                <a:gd name="T82" fmla="*/ 24 w 166"/>
                <a:gd name="T83" fmla="*/ 55 h 82"/>
                <a:gd name="T84" fmla="*/ 14 w 166"/>
                <a:gd name="T85" fmla="*/ 55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6" h="82">
                  <a:moveTo>
                    <a:pt x="14" y="28"/>
                  </a:moveTo>
                  <a:lnTo>
                    <a:pt x="0" y="28"/>
                  </a:lnTo>
                  <a:lnTo>
                    <a:pt x="6" y="18"/>
                  </a:lnTo>
                  <a:lnTo>
                    <a:pt x="10" y="10"/>
                  </a:lnTo>
                  <a:lnTo>
                    <a:pt x="20" y="2"/>
                  </a:lnTo>
                  <a:lnTo>
                    <a:pt x="30" y="6"/>
                  </a:lnTo>
                  <a:lnTo>
                    <a:pt x="42" y="14"/>
                  </a:lnTo>
                  <a:lnTo>
                    <a:pt x="44" y="24"/>
                  </a:lnTo>
                  <a:lnTo>
                    <a:pt x="48" y="28"/>
                  </a:lnTo>
                  <a:lnTo>
                    <a:pt x="54" y="24"/>
                  </a:lnTo>
                  <a:lnTo>
                    <a:pt x="58" y="18"/>
                  </a:lnTo>
                  <a:lnTo>
                    <a:pt x="64" y="12"/>
                  </a:lnTo>
                  <a:lnTo>
                    <a:pt x="68" y="16"/>
                  </a:lnTo>
                  <a:lnTo>
                    <a:pt x="72" y="22"/>
                  </a:lnTo>
                  <a:lnTo>
                    <a:pt x="80" y="14"/>
                  </a:lnTo>
                  <a:lnTo>
                    <a:pt x="86" y="8"/>
                  </a:lnTo>
                  <a:lnTo>
                    <a:pt x="92" y="12"/>
                  </a:lnTo>
                  <a:lnTo>
                    <a:pt x="104" y="14"/>
                  </a:lnTo>
                  <a:lnTo>
                    <a:pt x="118" y="8"/>
                  </a:lnTo>
                  <a:lnTo>
                    <a:pt x="128" y="0"/>
                  </a:lnTo>
                  <a:lnTo>
                    <a:pt x="140" y="12"/>
                  </a:lnTo>
                  <a:lnTo>
                    <a:pt x="150" y="16"/>
                  </a:lnTo>
                  <a:lnTo>
                    <a:pt x="158" y="24"/>
                  </a:lnTo>
                  <a:lnTo>
                    <a:pt x="166" y="34"/>
                  </a:lnTo>
                  <a:lnTo>
                    <a:pt x="166" y="42"/>
                  </a:lnTo>
                  <a:lnTo>
                    <a:pt x="156" y="50"/>
                  </a:lnTo>
                  <a:lnTo>
                    <a:pt x="140" y="60"/>
                  </a:lnTo>
                  <a:lnTo>
                    <a:pt x="120" y="68"/>
                  </a:lnTo>
                  <a:lnTo>
                    <a:pt x="102" y="74"/>
                  </a:lnTo>
                  <a:lnTo>
                    <a:pt x="88" y="82"/>
                  </a:lnTo>
                  <a:lnTo>
                    <a:pt x="74" y="82"/>
                  </a:lnTo>
                  <a:lnTo>
                    <a:pt x="58" y="76"/>
                  </a:lnTo>
                  <a:lnTo>
                    <a:pt x="48" y="70"/>
                  </a:lnTo>
                  <a:lnTo>
                    <a:pt x="18" y="70"/>
                  </a:lnTo>
                  <a:lnTo>
                    <a:pt x="32" y="62"/>
                  </a:lnTo>
                  <a:lnTo>
                    <a:pt x="34" y="52"/>
                  </a:lnTo>
                  <a:lnTo>
                    <a:pt x="26" y="48"/>
                  </a:lnTo>
                  <a:lnTo>
                    <a:pt x="14" y="46"/>
                  </a:lnTo>
                  <a:lnTo>
                    <a:pt x="2" y="44"/>
                  </a:lnTo>
                  <a:lnTo>
                    <a:pt x="18" y="38"/>
                  </a:lnTo>
                  <a:lnTo>
                    <a:pt x="30" y="32"/>
                  </a:lnTo>
                  <a:lnTo>
                    <a:pt x="24" y="28"/>
                  </a:lnTo>
                  <a:lnTo>
                    <a:pt x="14" y="2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 name="Freeform 6">
              <a:extLst>
                <a:ext uri="{FF2B5EF4-FFF2-40B4-BE49-F238E27FC236}">
                  <a16:creationId xmlns:a16="http://schemas.microsoft.com/office/drawing/2014/main" id="{6312E023-56A8-4F42-9882-4B476405E1CD}"/>
                </a:ext>
              </a:extLst>
            </p:cNvPr>
            <p:cNvSpPr>
              <a:spLocks/>
            </p:cNvSpPr>
            <p:nvPr/>
          </p:nvSpPr>
          <p:spPr bwMode="auto">
            <a:xfrm>
              <a:off x="2828853" y="3221706"/>
              <a:ext cx="160777" cy="188408"/>
            </a:xfrm>
            <a:custGeom>
              <a:avLst/>
              <a:gdLst>
                <a:gd name="T0" fmla="*/ 27 w 110"/>
                <a:gd name="T1" fmla="*/ 71 h 100"/>
                <a:gd name="T2" fmla="*/ 35 w 110"/>
                <a:gd name="T3" fmla="*/ 40 h 100"/>
                <a:gd name="T4" fmla="*/ 49 w 110"/>
                <a:gd name="T5" fmla="*/ 12 h 100"/>
                <a:gd name="T6" fmla="*/ 61 w 110"/>
                <a:gd name="T7" fmla="*/ 0 h 100"/>
                <a:gd name="T8" fmla="*/ 57 w 110"/>
                <a:gd name="T9" fmla="*/ 16 h 100"/>
                <a:gd name="T10" fmla="*/ 53 w 110"/>
                <a:gd name="T11" fmla="*/ 40 h 100"/>
                <a:gd name="T12" fmla="*/ 57 w 110"/>
                <a:gd name="T13" fmla="*/ 69 h 100"/>
                <a:gd name="T14" fmla="*/ 67 w 110"/>
                <a:gd name="T15" fmla="*/ 90 h 100"/>
                <a:gd name="T16" fmla="*/ 77 w 110"/>
                <a:gd name="T17" fmla="*/ 78 h 100"/>
                <a:gd name="T18" fmla="*/ 79 w 110"/>
                <a:gd name="T19" fmla="*/ 90 h 100"/>
                <a:gd name="T20" fmla="*/ 84 w 110"/>
                <a:gd name="T21" fmla="*/ 93 h 100"/>
                <a:gd name="T22" fmla="*/ 81 w 110"/>
                <a:gd name="T23" fmla="*/ 108 h 100"/>
                <a:gd name="T24" fmla="*/ 90 w 110"/>
                <a:gd name="T25" fmla="*/ 130 h 100"/>
                <a:gd name="T26" fmla="*/ 96 w 110"/>
                <a:gd name="T27" fmla="*/ 132 h 100"/>
                <a:gd name="T28" fmla="*/ 98 w 110"/>
                <a:gd name="T29" fmla="*/ 150 h 100"/>
                <a:gd name="T30" fmla="*/ 100 w 110"/>
                <a:gd name="T31" fmla="*/ 174 h 100"/>
                <a:gd name="T32" fmla="*/ 96 w 110"/>
                <a:gd name="T33" fmla="*/ 193 h 100"/>
                <a:gd name="T34" fmla="*/ 82 w 110"/>
                <a:gd name="T35" fmla="*/ 201 h 100"/>
                <a:gd name="T36" fmla="*/ 79 w 110"/>
                <a:gd name="T37" fmla="*/ 183 h 100"/>
                <a:gd name="T38" fmla="*/ 73 w 110"/>
                <a:gd name="T39" fmla="*/ 164 h 100"/>
                <a:gd name="T40" fmla="*/ 67 w 110"/>
                <a:gd name="T41" fmla="*/ 176 h 100"/>
                <a:gd name="T42" fmla="*/ 65 w 110"/>
                <a:gd name="T43" fmla="*/ 189 h 100"/>
                <a:gd name="T44" fmla="*/ 55 w 110"/>
                <a:gd name="T45" fmla="*/ 183 h 100"/>
                <a:gd name="T46" fmla="*/ 53 w 110"/>
                <a:gd name="T47" fmla="*/ 159 h 100"/>
                <a:gd name="T48" fmla="*/ 27 w 110"/>
                <a:gd name="T49" fmla="*/ 164 h 100"/>
                <a:gd name="T50" fmla="*/ 0 w 110"/>
                <a:gd name="T51" fmla="*/ 161 h 100"/>
                <a:gd name="T52" fmla="*/ 2 w 110"/>
                <a:gd name="T53" fmla="*/ 132 h 100"/>
                <a:gd name="T54" fmla="*/ 16 w 110"/>
                <a:gd name="T55" fmla="*/ 105 h 100"/>
                <a:gd name="T56" fmla="*/ 22 w 110"/>
                <a:gd name="T57" fmla="*/ 90 h 100"/>
                <a:gd name="T58" fmla="*/ 27 w 110"/>
                <a:gd name="T59" fmla="*/ 71 h 1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0" h="100">
                  <a:moveTo>
                    <a:pt x="30" y="36"/>
                  </a:moveTo>
                  <a:lnTo>
                    <a:pt x="40" y="20"/>
                  </a:lnTo>
                  <a:lnTo>
                    <a:pt x="54" y="6"/>
                  </a:lnTo>
                  <a:lnTo>
                    <a:pt x="66" y="0"/>
                  </a:lnTo>
                  <a:lnTo>
                    <a:pt x="62" y="8"/>
                  </a:lnTo>
                  <a:lnTo>
                    <a:pt x="58" y="20"/>
                  </a:lnTo>
                  <a:lnTo>
                    <a:pt x="62" y="34"/>
                  </a:lnTo>
                  <a:lnTo>
                    <a:pt x="72" y="44"/>
                  </a:lnTo>
                  <a:lnTo>
                    <a:pt x="82" y="38"/>
                  </a:lnTo>
                  <a:lnTo>
                    <a:pt x="86" y="44"/>
                  </a:lnTo>
                  <a:lnTo>
                    <a:pt x="94" y="46"/>
                  </a:lnTo>
                  <a:lnTo>
                    <a:pt x="90" y="54"/>
                  </a:lnTo>
                  <a:lnTo>
                    <a:pt x="100" y="64"/>
                  </a:lnTo>
                  <a:lnTo>
                    <a:pt x="106" y="66"/>
                  </a:lnTo>
                  <a:lnTo>
                    <a:pt x="108" y="74"/>
                  </a:lnTo>
                  <a:lnTo>
                    <a:pt x="110" y="86"/>
                  </a:lnTo>
                  <a:lnTo>
                    <a:pt x="106" y="96"/>
                  </a:lnTo>
                  <a:lnTo>
                    <a:pt x="92" y="100"/>
                  </a:lnTo>
                  <a:lnTo>
                    <a:pt x="86" y="90"/>
                  </a:lnTo>
                  <a:lnTo>
                    <a:pt x="78" y="82"/>
                  </a:lnTo>
                  <a:lnTo>
                    <a:pt x="72" y="88"/>
                  </a:lnTo>
                  <a:lnTo>
                    <a:pt x="70" y="94"/>
                  </a:lnTo>
                  <a:lnTo>
                    <a:pt x="60" y="90"/>
                  </a:lnTo>
                  <a:lnTo>
                    <a:pt x="58" y="78"/>
                  </a:lnTo>
                  <a:lnTo>
                    <a:pt x="30" y="82"/>
                  </a:lnTo>
                  <a:lnTo>
                    <a:pt x="0" y="80"/>
                  </a:lnTo>
                  <a:lnTo>
                    <a:pt x="2" y="66"/>
                  </a:lnTo>
                  <a:lnTo>
                    <a:pt x="16" y="52"/>
                  </a:lnTo>
                  <a:lnTo>
                    <a:pt x="22" y="44"/>
                  </a:lnTo>
                  <a:lnTo>
                    <a:pt x="30" y="3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1" name="Freeform 7">
              <a:extLst>
                <a:ext uri="{FF2B5EF4-FFF2-40B4-BE49-F238E27FC236}">
                  <a16:creationId xmlns:a16="http://schemas.microsoft.com/office/drawing/2014/main" id="{3445E757-7E38-4D2B-B18A-58380BE2FB80}"/>
                </a:ext>
              </a:extLst>
            </p:cNvPr>
            <p:cNvSpPr>
              <a:spLocks/>
            </p:cNvSpPr>
            <p:nvPr/>
          </p:nvSpPr>
          <p:spPr bwMode="auto">
            <a:xfrm>
              <a:off x="2721669" y="3285601"/>
              <a:ext cx="58058" cy="36043"/>
            </a:xfrm>
            <a:custGeom>
              <a:avLst/>
              <a:gdLst>
                <a:gd name="T0" fmla="*/ 0 w 38"/>
                <a:gd name="T1" fmla="*/ 2 h 18"/>
                <a:gd name="T2" fmla="*/ 8 w 38"/>
                <a:gd name="T3" fmla="*/ 22 h 18"/>
                <a:gd name="T4" fmla="*/ 18 w 38"/>
                <a:gd name="T5" fmla="*/ 39 h 18"/>
                <a:gd name="T6" fmla="*/ 39 w 38"/>
                <a:gd name="T7" fmla="*/ 49 h 18"/>
                <a:gd name="T8" fmla="*/ 43 w 38"/>
                <a:gd name="T9" fmla="*/ 33 h 18"/>
                <a:gd name="T10" fmla="*/ 35 w 38"/>
                <a:gd name="T11" fmla="*/ 16 h 18"/>
                <a:gd name="T12" fmla="*/ 27 w 38"/>
                <a:gd name="T13" fmla="*/ 2 h 18"/>
                <a:gd name="T14" fmla="*/ 14 w 38"/>
                <a:gd name="T15" fmla="*/ 0 h 18"/>
                <a:gd name="T16" fmla="*/ 8 w 38"/>
                <a:gd name="T17" fmla="*/ 0 h 18"/>
                <a:gd name="T18" fmla="*/ 0 w 38"/>
                <a:gd name="T19" fmla="*/ 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8">
                  <a:moveTo>
                    <a:pt x="0" y="2"/>
                  </a:moveTo>
                  <a:lnTo>
                    <a:pt x="8" y="8"/>
                  </a:lnTo>
                  <a:lnTo>
                    <a:pt x="18" y="14"/>
                  </a:lnTo>
                  <a:lnTo>
                    <a:pt x="34" y="18"/>
                  </a:lnTo>
                  <a:lnTo>
                    <a:pt x="38" y="12"/>
                  </a:lnTo>
                  <a:lnTo>
                    <a:pt x="30" y="6"/>
                  </a:lnTo>
                  <a:lnTo>
                    <a:pt x="22" y="2"/>
                  </a:lnTo>
                  <a:lnTo>
                    <a:pt x="14" y="0"/>
                  </a:lnTo>
                  <a:lnTo>
                    <a:pt x="8" y="0"/>
                  </a:lnTo>
                  <a:lnTo>
                    <a:pt x="0" y="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 name="Freeform 8">
              <a:extLst>
                <a:ext uri="{FF2B5EF4-FFF2-40B4-BE49-F238E27FC236}">
                  <a16:creationId xmlns:a16="http://schemas.microsoft.com/office/drawing/2014/main" id="{DBDD2172-8CBB-4B0C-9782-2A6AECC81DFB}"/>
                </a:ext>
              </a:extLst>
            </p:cNvPr>
            <p:cNvSpPr>
              <a:spLocks/>
            </p:cNvSpPr>
            <p:nvPr/>
          </p:nvSpPr>
          <p:spPr bwMode="auto">
            <a:xfrm>
              <a:off x="2236360" y="4211259"/>
              <a:ext cx="247120" cy="104853"/>
            </a:xfrm>
            <a:custGeom>
              <a:avLst/>
              <a:gdLst>
                <a:gd name="T0" fmla="*/ 148 w 166"/>
                <a:gd name="T1" fmla="*/ 109 h 56"/>
                <a:gd name="T2" fmla="*/ 140 w 166"/>
                <a:gd name="T3" fmla="*/ 101 h 56"/>
                <a:gd name="T4" fmla="*/ 130 w 166"/>
                <a:gd name="T5" fmla="*/ 101 h 56"/>
                <a:gd name="T6" fmla="*/ 124 w 166"/>
                <a:gd name="T7" fmla="*/ 109 h 56"/>
                <a:gd name="T8" fmla="*/ 116 w 166"/>
                <a:gd name="T9" fmla="*/ 106 h 56"/>
                <a:gd name="T10" fmla="*/ 118 w 166"/>
                <a:gd name="T11" fmla="*/ 91 h 56"/>
                <a:gd name="T12" fmla="*/ 116 w 166"/>
                <a:gd name="T13" fmla="*/ 80 h 56"/>
                <a:gd name="T14" fmla="*/ 104 w 166"/>
                <a:gd name="T15" fmla="*/ 80 h 56"/>
                <a:gd name="T16" fmla="*/ 100 w 166"/>
                <a:gd name="T17" fmla="*/ 63 h 56"/>
                <a:gd name="T18" fmla="*/ 94 w 166"/>
                <a:gd name="T19" fmla="*/ 58 h 56"/>
                <a:gd name="T20" fmla="*/ 80 w 166"/>
                <a:gd name="T21" fmla="*/ 51 h 56"/>
                <a:gd name="T22" fmla="*/ 76 w 166"/>
                <a:gd name="T23" fmla="*/ 43 h 56"/>
                <a:gd name="T24" fmla="*/ 62 w 166"/>
                <a:gd name="T25" fmla="*/ 35 h 56"/>
                <a:gd name="T26" fmla="*/ 48 w 166"/>
                <a:gd name="T27" fmla="*/ 31 h 56"/>
                <a:gd name="T28" fmla="*/ 44 w 166"/>
                <a:gd name="T29" fmla="*/ 24 h 56"/>
                <a:gd name="T30" fmla="*/ 34 w 166"/>
                <a:gd name="T31" fmla="*/ 19 h 56"/>
                <a:gd name="T32" fmla="*/ 28 w 166"/>
                <a:gd name="T33" fmla="*/ 27 h 56"/>
                <a:gd name="T34" fmla="*/ 20 w 166"/>
                <a:gd name="T35" fmla="*/ 35 h 56"/>
                <a:gd name="T36" fmla="*/ 12 w 166"/>
                <a:gd name="T37" fmla="*/ 43 h 56"/>
                <a:gd name="T38" fmla="*/ 0 w 166"/>
                <a:gd name="T39" fmla="*/ 43 h 56"/>
                <a:gd name="T40" fmla="*/ 2 w 166"/>
                <a:gd name="T41" fmla="*/ 31 h 56"/>
                <a:gd name="T42" fmla="*/ 10 w 166"/>
                <a:gd name="T43" fmla="*/ 11 h 56"/>
                <a:gd name="T44" fmla="*/ 26 w 166"/>
                <a:gd name="T45" fmla="*/ 2 h 56"/>
                <a:gd name="T46" fmla="*/ 40 w 166"/>
                <a:gd name="T47" fmla="*/ 0 h 56"/>
                <a:gd name="T48" fmla="*/ 58 w 166"/>
                <a:gd name="T49" fmla="*/ 0 h 56"/>
                <a:gd name="T50" fmla="*/ 74 w 166"/>
                <a:gd name="T51" fmla="*/ 9 h 56"/>
                <a:gd name="T52" fmla="*/ 88 w 166"/>
                <a:gd name="T53" fmla="*/ 19 h 56"/>
                <a:gd name="T54" fmla="*/ 104 w 166"/>
                <a:gd name="T55" fmla="*/ 27 h 56"/>
                <a:gd name="T56" fmla="*/ 110 w 166"/>
                <a:gd name="T57" fmla="*/ 39 h 56"/>
                <a:gd name="T58" fmla="*/ 116 w 166"/>
                <a:gd name="T59" fmla="*/ 46 h 56"/>
                <a:gd name="T60" fmla="*/ 130 w 166"/>
                <a:gd name="T61" fmla="*/ 58 h 56"/>
                <a:gd name="T62" fmla="*/ 142 w 166"/>
                <a:gd name="T63" fmla="*/ 66 h 56"/>
                <a:gd name="T64" fmla="*/ 154 w 166"/>
                <a:gd name="T65" fmla="*/ 80 h 56"/>
                <a:gd name="T66" fmla="*/ 166 w 166"/>
                <a:gd name="T67" fmla="*/ 91 h 56"/>
                <a:gd name="T68" fmla="*/ 160 w 166"/>
                <a:gd name="T69" fmla="*/ 97 h 56"/>
                <a:gd name="T70" fmla="*/ 152 w 166"/>
                <a:gd name="T71" fmla="*/ 101 h 56"/>
                <a:gd name="T72" fmla="*/ 150 w 166"/>
                <a:gd name="T73" fmla="*/ 109 h 56"/>
                <a:gd name="T74" fmla="*/ 148 w 166"/>
                <a:gd name="T75" fmla="*/ 109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6" h="56">
                  <a:moveTo>
                    <a:pt x="148" y="56"/>
                  </a:moveTo>
                  <a:lnTo>
                    <a:pt x="140" y="52"/>
                  </a:lnTo>
                  <a:lnTo>
                    <a:pt x="130" y="52"/>
                  </a:lnTo>
                  <a:lnTo>
                    <a:pt x="124" y="56"/>
                  </a:lnTo>
                  <a:lnTo>
                    <a:pt x="116" y="54"/>
                  </a:lnTo>
                  <a:lnTo>
                    <a:pt x="118" y="46"/>
                  </a:lnTo>
                  <a:lnTo>
                    <a:pt x="116" y="40"/>
                  </a:lnTo>
                  <a:lnTo>
                    <a:pt x="104" y="40"/>
                  </a:lnTo>
                  <a:lnTo>
                    <a:pt x="100" y="32"/>
                  </a:lnTo>
                  <a:lnTo>
                    <a:pt x="94" y="30"/>
                  </a:lnTo>
                  <a:lnTo>
                    <a:pt x="80" y="26"/>
                  </a:lnTo>
                  <a:lnTo>
                    <a:pt x="76" y="22"/>
                  </a:lnTo>
                  <a:lnTo>
                    <a:pt x="62" y="18"/>
                  </a:lnTo>
                  <a:lnTo>
                    <a:pt x="48" y="16"/>
                  </a:lnTo>
                  <a:lnTo>
                    <a:pt x="44" y="12"/>
                  </a:lnTo>
                  <a:lnTo>
                    <a:pt x="34" y="10"/>
                  </a:lnTo>
                  <a:lnTo>
                    <a:pt x="28" y="14"/>
                  </a:lnTo>
                  <a:lnTo>
                    <a:pt x="20" y="18"/>
                  </a:lnTo>
                  <a:lnTo>
                    <a:pt x="12" y="22"/>
                  </a:lnTo>
                  <a:lnTo>
                    <a:pt x="0" y="22"/>
                  </a:lnTo>
                  <a:lnTo>
                    <a:pt x="2" y="16"/>
                  </a:lnTo>
                  <a:lnTo>
                    <a:pt x="10" y="6"/>
                  </a:lnTo>
                  <a:lnTo>
                    <a:pt x="26" y="2"/>
                  </a:lnTo>
                  <a:lnTo>
                    <a:pt x="40" y="0"/>
                  </a:lnTo>
                  <a:lnTo>
                    <a:pt x="58" y="0"/>
                  </a:lnTo>
                  <a:lnTo>
                    <a:pt x="74" y="4"/>
                  </a:lnTo>
                  <a:lnTo>
                    <a:pt x="88" y="10"/>
                  </a:lnTo>
                  <a:lnTo>
                    <a:pt x="104" y="14"/>
                  </a:lnTo>
                  <a:lnTo>
                    <a:pt x="110" y="20"/>
                  </a:lnTo>
                  <a:lnTo>
                    <a:pt x="116" y="24"/>
                  </a:lnTo>
                  <a:lnTo>
                    <a:pt x="130" y="30"/>
                  </a:lnTo>
                  <a:lnTo>
                    <a:pt x="142" y="34"/>
                  </a:lnTo>
                  <a:lnTo>
                    <a:pt x="154" y="40"/>
                  </a:lnTo>
                  <a:lnTo>
                    <a:pt x="166" y="46"/>
                  </a:lnTo>
                  <a:lnTo>
                    <a:pt x="160" y="50"/>
                  </a:lnTo>
                  <a:lnTo>
                    <a:pt x="152" y="52"/>
                  </a:lnTo>
                  <a:lnTo>
                    <a:pt x="150" y="56"/>
                  </a:lnTo>
                  <a:lnTo>
                    <a:pt x="148" y="5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 name="Freeform 9">
              <a:extLst>
                <a:ext uri="{FF2B5EF4-FFF2-40B4-BE49-F238E27FC236}">
                  <a16:creationId xmlns:a16="http://schemas.microsoft.com/office/drawing/2014/main" id="{7BA37F8D-F895-4B55-87C8-095D839208F1}"/>
                </a:ext>
              </a:extLst>
            </p:cNvPr>
            <p:cNvSpPr>
              <a:spLocks/>
            </p:cNvSpPr>
            <p:nvPr/>
          </p:nvSpPr>
          <p:spPr bwMode="auto">
            <a:xfrm>
              <a:off x="2700827" y="3906530"/>
              <a:ext cx="16375" cy="14745"/>
            </a:xfrm>
            <a:custGeom>
              <a:avLst/>
              <a:gdLst>
                <a:gd name="T0" fmla="*/ 6 w 12"/>
                <a:gd name="T1" fmla="*/ 0 h 8"/>
                <a:gd name="T2" fmla="*/ 2 w 12"/>
                <a:gd name="T3" fmla="*/ 2 h 8"/>
                <a:gd name="T4" fmla="*/ 0 w 12"/>
                <a:gd name="T5" fmla="*/ 14 h 8"/>
                <a:gd name="T6" fmla="*/ 6 w 12"/>
                <a:gd name="T7" fmla="*/ 14 h 8"/>
                <a:gd name="T8" fmla="*/ 7 w 12"/>
                <a:gd name="T9" fmla="*/ 14 h 8"/>
                <a:gd name="T10" fmla="*/ 6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 name="Freeform 10">
              <a:extLst>
                <a:ext uri="{FF2B5EF4-FFF2-40B4-BE49-F238E27FC236}">
                  <a16:creationId xmlns:a16="http://schemas.microsoft.com/office/drawing/2014/main" id="{65AF6D9A-F8C4-49A6-AF59-DC55B3A83E93}"/>
                </a:ext>
              </a:extLst>
            </p:cNvPr>
            <p:cNvSpPr>
              <a:spLocks/>
            </p:cNvSpPr>
            <p:nvPr/>
          </p:nvSpPr>
          <p:spPr bwMode="auto">
            <a:xfrm>
              <a:off x="2944970" y="4745356"/>
              <a:ext cx="72945" cy="113045"/>
            </a:xfrm>
            <a:custGeom>
              <a:avLst/>
              <a:gdLst>
                <a:gd name="T0" fmla="*/ 6 w 48"/>
                <a:gd name="T1" fmla="*/ 0 h 60"/>
                <a:gd name="T2" fmla="*/ 16 w 48"/>
                <a:gd name="T3" fmla="*/ 2 h 60"/>
                <a:gd name="T4" fmla="*/ 33 w 48"/>
                <a:gd name="T5" fmla="*/ 12 h 60"/>
                <a:gd name="T6" fmla="*/ 43 w 48"/>
                <a:gd name="T7" fmla="*/ 24 h 60"/>
                <a:gd name="T8" fmla="*/ 49 w 48"/>
                <a:gd name="T9" fmla="*/ 40 h 60"/>
                <a:gd name="T10" fmla="*/ 53 w 48"/>
                <a:gd name="T11" fmla="*/ 53 h 60"/>
                <a:gd name="T12" fmla="*/ 47 w 48"/>
                <a:gd name="T13" fmla="*/ 69 h 60"/>
                <a:gd name="T14" fmla="*/ 41 w 48"/>
                <a:gd name="T15" fmla="*/ 93 h 60"/>
                <a:gd name="T16" fmla="*/ 35 w 48"/>
                <a:gd name="T17" fmla="*/ 121 h 60"/>
                <a:gd name="T18" fmla="*/ 29 w 48"/>
                <a:gd name="T19" fmla="*/ 113 h 60"/>
                <a:gd name="T20" fmla="*/ 14 w 48"/>
                <a:gd name="T21" fmla="*/ 108 h 60"/>
                <a:gd name="T22" fmla="*/ 8 w 48"/>
                <a:gd name="T23" fmla="*/ 117 h 60"/>
                <a:gd name="T24" fmla="*/ 2 w 48"/>
                <a:gd name="T25" fmla="*/ 117 h 60"/>
                <a:gd name="T26" fmla="*/ 2 w 48"/>
                <a:gd name="T27" fmla="*/ 102 h 60"/>
                <a:gd name="T28" fmla="*/ 6 w 48"/>
                <a:gd name="T29" fmla="*/ 71 h 60"/>
                <a:gd name="T30" fmla="*/ 10 w 48"/>
                <a:gd name="T31" fmla="*/ 56 h 60"/>
                <a:gd name="T32" fmla="*/ 4 w 48"/>
                <a:gd name="T33" fmla="*/ 49 h 60"/>
                <a:gd name="T34" fmla="*/ 0 w 48"/>
                <a:gd name="T35" fmla="*/ 37 h 60"/>
                <a:gd name="T36" fmla="*/ 0 w 48"/>
                <a:gd name="T37" fmla="*/ 24 h 60"/>
                <a:gd name="T38" fmla="*/ 2 w 48"/>
                <a:gd name="T39" fmla="*/ 12 h 60"/>
                <a:gd name="T40" fmla="*/ 6 w 48"/>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0">
                  <a:moveTo>
                    <a:pt x="6" y="0"/>
                  </a:moveTo>
                  <a:lnTo>
                    <a:pt x="16" y="2"/>
                  </a:lnTo>
                  <a:lnTo>
                    <a:pt x="28" y="6"/>
                  </a:lnTo>
                  <a:lnTo>
                    <a:pt x="38" y="12"/>
                  </a:lnTo>
                  <a:lnTo>
                    <a:pt x="44" y="20"/>
                  </a:lnTo>
                  <a:lnTo>
                    <a:pt x="48" y="26"/>
                  </a:lnTo>
                  <a:lnTo>
                    <a:pt x="42" y="34"/>
                  </a:lnTo>
                  <a:lnTo>
                    <a:pt x="36" y="46"/>
                  </a:lnTo>
                  <a:lnTo>
                    <a:pt x="30" y="60"/>
                  </a:lnTo>
                  <a:lnTo>
                    <a:pt x="24" y="56"/>
                  </a:lnTo>
                  <a:lnTo>
                    <a:pt x="14" y="54"/>
                  </a:lnTo>
                  <a:lnTo>
                    <a:pt x="8" y="58"/>
                  </a:lnTo>
                  <a:lnTo>
                    <a:pt x="2" y="58"/>
                  </a:lnTo>
                  <a:lnTo>
                    <a:pt x="2" y="50"/>
                  </a:lnTo>
                  <a:lnTo>
                    <a:pt x="6" y="36"/>
                  </a:lnTo>
                  <a:lnTo>
                    <a:pt x="10" y="28"/>
                  </a:lnTo>
                  <a:lnTo>
                    <a:pt x="4" y="24"/>
                  </a:lnTo>
                  <a:lnTo>
                    <a:pt x="0" y="18"/>
                  </a:lnTo>
                  <a:lnTo>
                    <a:pt x="0" y="12"/>
                  </a:lnTo>
                  <a:lnTo>
                    <a:pt x="2" y="6"/>
                  </a:lnTo>
                  <a:lnTo>
                    <a:pt x="6"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nvGrpSpPr>
            <p:cNvPr id="25" name="Group 11">
              <a:extLst>
                <a:ext uri="{FF2B5EF4-FFF2-40B4-BE49-F238E27FC236}">
                  <a16:creationId xmlns:a16="http://schemas.microsoft.com/office/drawing/2014/main" id="{54593F0F-44B1-4E9C-BEE9-67BCB7B7D43C}"/>
                </a:ext>
              </a:extLst>
            </p:cNvPr>
            <p:cNvGrpSpPr>
              <a:grpSpLocks/>
            </p:cNvGrpSpPr>
            <p:nvPr userDrawn="1"/>
          </p:nvGrpSpPr>
          <p:grpSpPr bwMode="auto">
            <a:xfrm>
              <a:off x="299590" y="1509648"/>
              <a:ext cx="3641306" cy="5272155"/>
              <a:chOff x="235" y="1361"/>
              <a:chExt cx="2316" cy="2623"/>
            </a:xfrm>
            <a:grpFill/>
          </p:grpSpPr>
          <p:sp>
            <p:nvSpPr>
              <p:cNvPr id="214" name="Freeform 12">
                <a:extLst>
                  <a:ext uri="{FF2B5EF4-FFF2-40B4-BE49-F238E27FC236}">
                    <a16:creationId xmlns:a16="http://schemas.microsoft.com/office/drawing/2014/main" id="{803B115E-74E5-4C5F-9E13-FD8E9BFCA223}"/>
                  </a:ext>
                </a:extLst>
              </p:cNvPr>
              <p:cNvSpPr>
                <a:spLocks/>
              </p:cNvSpPr>
              <p:nvPr/>
            </p:nvSpPr>
            <p:spPr bwMode="auto">
              <a:xfrm>
                <a:off x="1647" y="1361"/>
                <a:ext cx="904" cy="673"/>
              </a:xfrm>
              <a:custGeom>
                <a:avLst/>
                <a:gdLst>
                  <a:gd name="T0" fmla="*/ 495 w 962"/>
                  <a:gd name="T1" fmla="*/ 372 h 716"/>
                  <a:gd name="T2" fmla="*/ 460 w 962"/>
                  <a:gd name="T3" fmla="*/ 385 h 716"/>
                  <a:gd name="T4" fmla="*/ 400 w 962"/>
                  <a:gd name="T5" fmla="*/ 420 h 716"/>
                  <a:gd name="T6" fmla="*/ 373 w 962"/>
                  <a:gd name="T7" fmla="*/ 434 h 716"/>
                  <a:gd name="T8" fmla="*/ 368 w 962"/>
                  <a:gd name="T9" fmla="*/ 466 h 716"/>
                  <a:gd name="T10" fmla="*/ 353 w 962"/>
                  <a:gd name="T11" fmla="*/ 488 h 716"/>
                  <a:gd name="T12" fmla="*/ 314 w 962"/>
                  <a:gd name="T13" fmla="*/ 515 h 716"/>
                  <a:gd name="T14" fmla="*/ 286 w 962"/>
                  <a:gd name="T15" fmla="*/ 513 h 716"/>
                  <a:gd name="T16" fmla="*/ 255 w 962"/>
                  <a:gd name="T17" fmla="*/ 464 h 716"/>
                  <a:gd name="T18" fmla="*/ 250 w 962"/>
                  <a:gd name="T19" fmla="*/ 440 h 716"/>
                  <a:gd name="T20" fmla="*/ 227 w 962"/>
                  <a:gd name="T21" fmla="*/ 400 h 716"/>
                  <a:gd name="T22" fmla="*/ 227 w 962"/>
                  <a:gd name="T23" fmla="*/ 379 h 716"/>
                  <a:gd name="T24" fmla="*/ 254 w 962"/>
                  <a:gd name="T25" fmla="*/ 383 h 716"/>
                  <a:gd name="T26" fmla="*/ 261 w 962"/>
                  <a:gd name="T27" fmla="*/ 342 h 716"/>
                  <a:gd name="T28" fmla="*/ 216 w 962"/>
                  <a:gd name="T29" fmla="*/ 320 h 716"/>
                  <a:gd name="T30" fmla="*/ 242 w 962"/>
                  <a:gd name="T31" fmla="*/ 304 h 716"/>
                  <a:gd name="T32" fmla="*/ 200 w 962"/>
                  <a:gd name="T33" fmla="*/ 304 h 716"/>
                  <a:gd name="T34" fmla="*/ 174 w 962"/>
                  <a:gd name="T35" fmla="*/ 226 h 716"/>
                  <a:gd name="T36" fmla="*/ 109 w 962"/>
                  <a:gd name="T37" fmla="*/ 192 h 716"/>
                  <a:gd name="T38" fmla="*/ 73 w 962"/>
                  <a:gd name="T39" fmla="*/ 200 h 716"/>
                  <a:gd name="T40" fmla="*/ 50 w 962"/>
                  <a:gd name="T41" fmla="*/ 188 h 716"/>
                  <a:gd name="T42" fmla="*/ 19 w 962"/>
                  <a:gd name="T43" fmla="*/ 176 h 716"/>
                  <a:gd name="T44" fmla="*/ 75 w 962"/>
                  <a:gd name="T45" fmla="*/ 163 h 716"/>
                  <a:gd name="T46" fmla="*/ 8 w 962"/>
                  <a:gd name="T47" fmla="*/ 151 h 716"/>
                  <a:gd name="T48" fmla="*/ 43 w 962"/>
                  <a:gd name="T49" fmla="*/ 132 h 716"/>
                  <a:gd name="T50" fmla="*/ 91 w 962"/>
                  <a:gd name="T51" fmla="*/ 98 h 716"/>
                  <a:gd name="T52" fmla="*/ 94 w 962"/>
                  <a:gd name="T53" fmla="*/ 75 h 716"/>
                  <a:gd name="T54" fmla="*/ 133 w 962"/>
                  <a:gd name="T55" fmla="*/ 52 h 716"/>
                  <a:gd name="T56" fmla="*/ 168 w 962"/>
                  <a:gd name="T57" fmla="*/ 50 h 716"/>
                  <a:gd name="T58" fmla="*/ 216 w 962"/>
                  <a:gd name="T59" fmla="*/ 37 h 716"/>
                  <a:gd name="T60" fmla="*/ 253 w 962"/>
                  <a:gd name="T61" fmla="*/ 49 h 716"/>
                  <a:gd name="T62" fmla="*/ 273 w 962"/>
                  <a:gd name="T63" fmla="*/ 33 h 716"/>
                  <a:gd name="T64" fmla="*/ 293 w 962"/>
                  <a:gd name="T65" fmla="*/ 30 h 716"/>
                  <a:gd name="T66" fmla="*/ 351 w 962"/>
                  <a:gd name="T67" fmla="*/ 9 h 716"/>
                  <a:gd name="T68" fmla="*/ 453 w 962"/>
                  <a:gd name="T69" fmla="*/ 0 h 716"/>
                  <a:gd name="T70" fmla="*/ 553 w 962"/>
                  <a:gd name="T71" fmla="*/ 13 h 716"/>
                  <a:gd name="T72" fmla="*/ 541 w 962"/>
                  <a:gd name="T73" fmla="*/ 41 h 716"/>
                  <a:gd name="T74" fmla="*/ 553 w 962"/>
                  <a:gd name="T75" fmla="*/ 49 h 716"/>
                  <a:gd name="T76" fmla="*/ 557 w 962"/>
                  <a:gd name="T77" fmla="*/ 55 h 716"/>
                  <a:gd name="T78" fmla="*/ 590 w 962"/>
                  <a:gd name="T79" fmla="*/ 49 h 716"/>
                  <a:gd name="T80" fmla="*/ 580 w 962"/>
                  <a:gd name="T81" fmla="*/ 75 h 716"/>
                  <a:gd name="T82" fmla="*/ 648 w 962"/>
                  <a:gd name="T83" fmla="*/ 50 h 716"/>
                  <a:gd name="T84" fmla="*/ 695 w 962"/>
                  <a:gd name="T85" fmla="*/ 66 h 716"/>
                  <a:gd name="T86" fmla="*/ 639 w 962"/>
                  <a:gd name="T87" fmla="*/ 81 h 716"/>
                  <a:gd name="T88" fmla="*/ 651 w 962"/>
                  <a:gd name="T89" fmla="*/ 96 h 716"/>
                  <a:gd name="T90" fmla="*/ 635 w 962"/>
                  <a:gd name="T91" fmla="*/ 102 h 716"/>
                  <a:gd name="T92" fmla="*/ 616 w 962"/>
                  <a:gd name="T93" fmla="*/ 125 h 716"/>
                  <a:gd name="T94" fmla="*/ 622 w 962"/>
                  <a:gd name="T95" fmla="*/ 155 h 716"/>
                  <a:gd name="T96" fmla="*/ 615 w 962"/>
                  <a:gd name="T97" fmla="*/ 167 h 716"/>
                  <a:gd name="T98" fmla="*/ 630 w 962"/>
                  <a:gd name="T99" fmla="*/ 189 h 716"/>
                  <a:gd name="T100" fmla="*/ 597 w 962"/>
                  <a:gd name="T101" fmla="*/ 182 h 716"/>
                  <a:gd name="T102" fmla="*/ 622 w 962"/>
                  <a:gd name="T103" fmla="*/ 216 h 716"/>
                  <a:gd name="T104" fmla="*/ 623 w 962"/>
                  <a:gd name="T105" fmla="*/ 239 h 716"/>
                  <a:gd name="T106" fmla="*/ 608 w 962"/>
                  <a:gd name="T107" fmla="*/ 257 h 716"/>
                  <a:gd name="T108" fmla="*/ 553 w 962"/>
                  <a:gd name="T109" fmla="*/ 264 h 716"/>
                  <a:gd name="T110" fmla="*/ 586 w 962"/>
                  <a:gd name="T111" fmla="*/ 293 h 716"/>
                  <a:gd name="T112" fmla="*/ 589 w 962"/>
                  <a:gd name="T113" fmla="*/ 301 h 716"/>
                  <a:gd name="T114" fmla="*/ 553 w 962"/>
                  <a:gd name="T115" fmla="*/ 305 h 716"/>
                  <a:gd name="T116" fmla="*/ 570 w 962"/>
                  <a:gd name="T117" fmla="*/ 331 h 7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62" h="716">
                    <a:moveTo>
                      <a:pt x="790" y="462"/>
                    </a:moveTo>
                    <a:lnTo>
                      <a:pt x="752" y="484"/>
                    </a:lnTo>
                    <a:lnTo>
                      <a:pt x="736" y="496"/>
                    </a:lnTo>
                    <a:lnTo>
                      <a:pt x="676" y="508"/>
                    </a:lnTo>
                    <a:lnTo>
                      <a:pt x="658" y="512"/>
                    </a:lnTo>
                    <a:lnTo>
                      <a:pt x="646" y="506"/>
                    </a:lnTo>
                    <a:lnTo>
                      <a:pt x="642" y="514"/>
                    </a:lnTo>
                    <a:lnTo>
                      <a:pt x="628" y="526"/>
                    </a:lnTo>
                    <a:lnTo>
                      <a:pt x="608" y="552"/>
                    </a:lnTo>
                    <a:lnTo>
                      <a:pt x="582" y="564"/>
                    </a:lnTo>
                    <a:lnTo>
                      <a:pt x="560" y="572"/>
                    </a:lnTo>
                    <a:lnTo>
                      <a:pt x="546" y="572"/>
                    </a:lnTo>
                    <a:lnTo>
                      <a:pt x="524" y="576"/>
                    </a:lnTo>
                    <a:lnTo>
                      <a:pt x="518" y="582"/>
                    </a:lnTo>
                    <a:lnTo>
                      <a:pt x="518" y="588"/>
                    </a:lnTo>
                    <a:lnTo>
                      <a:pt x="510" y="592"/>
                    </a:lnTo>
                    <a:lnTo>
                      <a:pt x="512" y="606"/>
                    </a:lnTo>
                    <a:lnTo>
                      <a:pt x="504" y="612"/>
                    </a:lnTo>
                    <a:lnTo>
                      <a:pt x="508" y="620"/>
                    </a:lnTo>
                    <a:lnTo>
                      <a:pt x="502" y="636"/>
                    </a:lnTo>
                    <a:lnTo>
                      <a:pt x="486" y="648"/>
                    </a:lnTo>
                    <a:lnTo>
                      <a:pt x="474" y="650"/>
                    </a:lnTo>
                    <a:lnTo>
                      <a:pt x="480" y="658"/>
                    </a:lnTo>
                    <a:lnTo>
                      <a:pt x="482" y="664"/>
                    </a:lnTo>
                    <a:lnTo>
                      <a:pt x="476" y="686"/>
                    </a:lnTo>
                    <a:lnTo>
                      <a:pt x="462" y="716"/>
                    </a:lnTo>
                    <a:lnTo>
                      <a:pt x="444" y="714"/>
                    </a:lnTo>
                    <a:lnTo>
                      <a:pt x="428" y="702"/>
                    </a:lnTo>
                    <a:lnTo>
                      <a:pt x="426" y="690"/>
                    </a:lnTo>
                    <a:lnTo>
                      <a:pt x="416" y="694"/>
                    </a:lnTo>
                    <a:lnTo>
                      <a:pt x="406" y="694"/>
                    </a:lnTo>
                    <a:lnTo>
                      <a:pt x="390" y="700"/>
                    </a:lnTo>
                    <a:lnTo>
                      <a:pt x="374" y="672"/>
                    </a:lnTo>
                    <a:lnTo>
                      <a:pt x="356" y="654"/>
                    </a:lnTo>
                    <a:lnTo>
                      <a:pt x="362" y="644"/>
                    </a:lnTo>
                    <a:lnTo>
                      <a:pt x="348" y="634"/>
                    </a:lnTo>
                    <a:lnTo>
                      <a:pt x="348" y="618"/>
                    </a:lnTo>
                    <a:lnTo>
                      <a:pt x="360" y="604"/>
                    </a:lnTo>
                    <a:lnTo>
                      <a:pt x="354" y="594"/>
                    </a:lnTo>
                    <a:lnTo>
                      <a:pt x="340" y="600"/>
                    </a:lnTo>
                    <a:lnTo>
                      <a:pt x="324" y="588"/>
                    </a:lnTo>
                    <a:lnTo>
                      <a:pt x="312" y="572"/>
                    </a:lnTo>
                    <a:lnTo>
                      <a:pt x="304" y="560"/>
                    </a:lnTo>
                    <a:lnTo>
                      <a:pt x="312" y="546"/>
                    </a:lnTo>
                    <a:lnTo>
                      <a:pt x="316" y="540"/>
                    </a:lnTo>
                    <a:lnTo>
                      <a:pt x="304" y="540"/>
                    </a:lnTo>
                    <a:lnTo>
                      <a:pt x="302" y="528"/>
                    </a:lnTo>
                    <a:lnTo>
                      <a:pt x="312" y="516"/>
                    </a:lnTo>
                    <a:lnTo>
                      <a:pt x="318" y="516"/>
                    </a:lnTo>
                    <a:lnTo>
                      <a:pt x="336" y="520"/>
                    </a:lnTo>
                    <a:lnTo>
                      <a:pt x="342" y="522"/>
                    </a:lnTo>
                    <a:lnTo>
                      <a:pt x="346" y="522"/>
                    </a:lnTo>
                    <a:lnTo>
                      <a:pt x="348" y="520"/>
                    </a:lnTo>
                    <a:lnTo>
                      <a:pt x="344" y="500"/>
                    </a:lnTo>
                    <a:lnTo>
                      <a:pt x="344" y="478"/>
                    </a:lnTo>
                    <a:lnTo>
                      <a:pt x="356" y="466"/>
                    </a:lnTo>
                    <a:lnTo>
                      <a:pt x="352" y="456"/>
                    </a:lnTo>
                    <a:lnTo>
                      <a:pt x="330" y="456"/>
                    </a:lnTo>
                    <a:lnTo>
                      <a:pt x="310" y="444"/>
                    </a:lnTo>
                    <a:lnTo>
                      <a:pt x="296" y="436"/>
                    </a:lnTo>
                    <a:lnTo>
                      <a:pt x="318" y="434"/>
                    </a:lnTo>
                    <a:lnTo>
                      <a:pt x="342" y="442"/>
                    </a:lnTo>
                    <a:lnTo>
                      <a:pt x="344" y="430"/>
                    </a:lnTo>
                    <a:lnTo>
                      <a:pt x="330" y="414"/>
                    </a:lnTo>
                    <a:lnTo>
                      <a:pt x="320" y="410"/>
                    </a:lnTo>
                    <a:lnTo>
                      <a:pt x="304" y="400"/>
                    </a:lnTo>
                    <a:lnTo>
                      <a:pt x="296" y="412"/>
                    </a:lnTo>
                    <a:lnTo>
                      <a:pt x="274" y="414"/>
                    </a:lnTo>
                    <a:lnTo>
                      <a:pt x="274" y="398"/>
                    </a:lnTo>
                    <a:lnTo>
                      <a:pt x="288" y="378"/>
                    </a:lnTo>
                    <a:lnTo>
                      <a:pt x="264" y="332"/>
                    </a:lnTo>
                    <a:lnTo>
                      <a:pt x="238" y="306"/>
                    </a:lnTo>
                    <a:lnTo>
                      <a:pt x="228" y="294"/>
                    </a:lnTo>
                    <a:lnTo>
                      <a:pt x="226" y="284"/>
                    </a:lnTo>
                    <a:lnTo>
                      <a:pt x="196" y="274"/>
                    </a:lnTo>
                    <a:lnTo>
                      <a:pt x="148" y="262"/>
                    </a:lnTo>
                    <a:lnTo>
                      <a:pt x="138" y="266"/>
                    </a:lnTo>
                    <a:lnTo>
                      <a:pt x="118" y="274"/>
                    </a:lnTo>
                    <a:lnTo>
                      <a:pt x="106" y="264"/>
                    </a:lnTo>
                    <a:lnTo>
                      <a:pt x="100" y="272"/>
                    </a:lnTo>
                    <a:lnTo>
                      <a:pt x="94" y="276"/>
                    </a:lnTo>
                    <a:lnTo>
                      <a:pt x="76" y="272"/>
                    </a:lnTo>
                    <a:lnTo>
                      <a:pt x="52" y="262"/>
                    </a:lnTo>
                    <a:lnTo>
                      <a:pt x="68" y="256"/>
                    </a:lnTo>
                    <a:lnTo>
                      <a:pt x="76" y="252"/>
                    </a:lnTo>
                    <a:lnTo>
                      <a:pt x="62" y="250"/>
                    </a:lnTo>
                    <a:lnTo>
                      <a:pt x="42" y="250"/>
                    </a:lnTo>
                    <a:lnTo>
                      <a:pt x="24" y="240"/>
                    </a:lnTo>
                    <a:lnTo>
                      <a:pt x="30" y="234"/>
                    </a:lnTo>
                    <a:lnTo>
                      <a:pt x="60" y="234"/>
                    </a:lnTo>
                    <a:lnTo>
                      <a:pt x="100" y="230"/>
                    </a:lnTo>
                    <a:lnTo>
                      <a:pt x="102" y="222"/>
                    </a:lnTo>
                    <a:lnTo>
                      <a:pt x="84" y="222"/>
                    </a:lnTo>
                    <a:lnTo>
                      <a:pt x="62" y="224"/>
                    </a:lnTo>
                    <a:lnTo>
                      <a:pt x="40" y="220"/>
                    </a:lnTo>
                    <a:lnTo>
                      <a:pt x="8" y="206"/>
                    </a:lnTo>
                    <a:lnTo>
                      <a:pt x="0" y="196"/>
                    </a:lnTo>
                    <a:lnTo>
                      <a:pt x="8" y="188"/>
                    </a:lnTo>
                    <a:lnTo>
                      <a:pt x="32" y="184"/>
                    </a:lnTo>
                    <a:lnTo>
                      <a:pt x="58" y="180"/>
                    </a:lnTo>
                    <a:lnTo>
                      <a:pt x="76" y="170"/>
                    </a:lnTo>
                    <a:lnTo>
                      <a:pt x="106" y="170"/>
                    </a:lnTo>
                    <a:lnTo>
                      <a:pt x="122" y="156"/>
                    </a:lnTo>
                    <a:lnTo>
                      <a:pt x="124" y="134"/>
                    </a:lnTo>
                    <a:lnTo>
                      <a:pt x="112" y="140"/>
                    </a:lnTo>
                    <a:lnTo>
                      <a:pt x="82" y="128"/>
                    </a:lnTo>
                    <a:lnTo>
                      <a:pt x="102" y="114"/>
                    </a:lnTo>
                    <a:lnTo>
                      <a:pt x="128" y="102"/>
                    </a:lnTo>
                    <a:lnTo>
                      <a:pt x="160" y="92"/>
                    </a:lnTo>
                    <a:lnTo>
                      <a:pt x="184" y="100"/>
                    </a:lnTo>
                    <a:lnTo>
                      <a:pt x="190" y="80"/>
                    </a:lnTo>
                    <a:lnTo>
                      <a:pt x="182" y="70"/>
                    </a:lnTo>
                    <a:lnTo>
                      <a:pt x="212" y="66"/>
                    </a:lnTo>
                    <a:lnTo>
                      <a:pt x="222" y="76"/>
                    </a:lnTo>
                    <a:lnTo>
                      <a:pt x="238" y="80"/>
                    </a:lnTo>
                    <a:lnTo>
                      <a:pt x="230" y="68"/>
                    </a:lnTo>
                    <a:lnTo>
                      <a:pt x="226" y="62"/>
                    </a:lnTo>
                    <a:lnTo>
                      <a:pt x="224" y="60"/>
                    </a:lnTo>
                    <a:lnTo>
                      <a:pt x="224" y="58"/>
                    </a:lnTo>
                    <a:lnTo>
                      <a:pt x="296" y="50"/>
                    </a:lnTo>
                    <a:lnTo>
                      <a:pt x="304" y="70"/>
                    </a:lnTo>
                    <a:lnTo>
                      <a:pt x="316" y="66"/>
                    </a:lnTo>
                    <a:lnTo>
                      <a:pt x="312" y="48"/>
                    </a:lnTo>
                    <a:lnTo>
                      <a:pt x="344" y="66"/>
                    </a:lnTo>
                    <a:lnTo>
                      <a:pt x="366" y="66"/>
                    </a:lnTo>
                    <a:lnTo>
                      <a:pt x="350" y="56"/>
                    </a:lnTo>
                    <a:lnTo>
                      <a:pt x="358" y="44"/>
                    </a:lnTo>
                    <a:lnTo>
                      <a:pt x="374" y="44"/>
                    </a:lnTo>
                    <a:lnTo>
                      <a:pt x="404" y="56"/>
                    </a:lnTo>
                    <a:lnTo>
                      <a:pt x="442" y="74"/>
                    </a:lnTo>
                    <a:lnTo>
                      <a:pt x="450" y="68"/>
                    </a:lnTo>
                    <a:lnTo>
                      <a:pt x="400" y="40"/>
                    </a:lnTo>
                    <a:lnTo>
                      <a:pt x="422" y="34"/>
                    </a:lnTo>
                    <a:lnTo>
                      <a:pt x="424" y="24"/>
                    </a:lnTo>
                    <a:lnTo>
                      <a:pt x="450" y="16"/>
                    </a:lnTo>
                    <a:lnTo>
                      <a:pt x="478" y="14"/>
                    </a:lnTo>
                    <a:lnTo>
                      <a:pt x="510" y="18"/>
                    </a:lnTo>
                    <a:lnTo>
                      <a:pt x="534" y="16"/>
                    </a:lnTo>
                    <a:lnTo>
                      <a:pt x="562" y="4"/>
                    </a:lnTo>
                    <a:lnTo>
                      <a:pt x="618" y="0"/>
                    </a:lnTo>
                    <a:lnTo>
                      <a:pt x="680" y="0"/>
                    </a:lnTo>
                    <a:lnTo>
                      <a:pt x="716" y="4"/>
                    </a:lnTo>
                    <a:lnTo>
                      <a:pt x="746" y="12"/>
                    </a:lnTo>
                    <a:lnTo>
                      <a:pt x="756" y="18"/>
                    </a:lnTo>
                    <a:lnTo>
                      <a:pt x="760" y="24"/>
                    </a:lnTo>
                    <a:lnTo>
                      <a:pt x="814" y="38"/>
                    </a:lnTo>
                    <a:lnTo>
                      <a:pt x="800" y="48"/>
                    </a:lnTo>
                    <a:lnTo>
                      <a:pt x="738" y="56"/>
                    </a:lnTo>
                    <a:lnTo>
                      <a:pt x="676" y="58"/>
                    </a:lnTo>
                    <a:lnTo>
                      <a:pt x="668" y="70"/>
                    </a:lnTo>
                    <a:lnTo>
                      <a:pt x="694" y="64"/>
                    </a:lnTo>
                    <a:lnTo>
                      <a:pt x="754" y="66"/>
                    </a:lnTo>
                    <a:lnTo>
                      <a:pt x="740" y="76"/>
                    </a:lnTo>
                    <a:lnTo>
                      <a:pt x="726" y="80"/>
                    </a:lnTo>
                    <a:lnTo>
                      <a:pt x="734" y="82"/>
                    </a:lnTo>
                    <a:lnTo>
                      <a:pt x="760" y="76"/>
                    </a:lnTo>
                    <a:lnTo>
                      <a:pt x="774" y="68"/>
                    </a:lnTo>
                    <a:lnTo>
                      <a:pt x="782" y="58"/>
                    </a:lnTo>
                    <a:lnTo>
                      <a:pt x="800" y="58"/>
                    </a:lnTo>
                    <a:lnTo>
                      <a:pt x="806" y="66"/>
                    </a:lnTo>
                    <a:lnTo>
                      <a:pt x="806" y="82"/>
                    </a:lnTo>
                    <a:lnTo>
                      <a:pt x="774" y="104"/>
                    </a:lnTo>
                    <a:lnTo>
                      <a:pt x="770" y="114"/>
                    </a:lnTo>
                    <a:lnTo>
                      <a:pt x="792" y="102"/>
                    </a:lnTo>
                    <a:lnTo>
                      <a:pt x="820" y="86"/>
                    </a:lnTo>
                    <a:lnTo>
                      <a:pt x="836" y="74"/>
                    </a:lnTo>
                    <a:lnTo>
                      <a:pt x="868" y="84"/>
                    </a:lnTo>
                    <a:lnTo>
                      <a:pt x="884" y="68"/>
                    </a:lnTo>
                    <a:lnTo>
                      <a:pt x="914" y="66"/>
                    </a:lnTo>
                    <a:lnTo>
                      <a:pt x="946" y="70"/>
                    </a:lnTo>
                    <a:lnTo>
                      <a:pt x="962" y="80"/>
                    </a:lnTo>
                    <a:lnTo>
                      <a:pt x="948" y="90"/>
                    </a:lnTo>
                    <a:lnTo>
                      <a:pt x="922" y="98"/>
                    </a:lnTo>
                    <a:lnTo>
                      <a:pt x="916" y="106"/>
                    </a:lnTo>
                    <a:lnTo>
                      <a:pt x="906" y="110"/>
                    </a:lnTo>
                    <a:lnTo>
                      <a:pt x="872" y="110"/>
                    </a:lnTo>
                    <a:lnTo>
                      <a:pt x="852" y="116"/>
                    </a:lnTo>
                    <a:lnTo>
                      <a:pt x="870" y="120"/>
                    </a:lnTo>
                    <a:lnTo>
                      <a:pt x="896" y="122"/>
                    </a:lnTo>
                    <a:lnTo>
                      <a:pt x="888" y="130"/>
                    </a:lnTo>
                    <a:lnTo>
                      <a:pt x="850" y="128"/>
                    </a:lnTo>
                    <a:lnTo>
                      <a:pt x="832" y="132"/>
                    </a:lnTo>
                    <a:lnTo>
                      <a:pt x="840" y="140"/>
                    </a:lnTo>
                    <a:lnTo>
                      <a:pt x="866" y="138"/>
                    </a:lnTo>
                    <a:lnTo>
                      <a:pt x="876" y="138"/>
                    </a:lnTo>
                    <a:lnTo>
                      <a:pt x="868" y="146"/>
                    </a:lnTo>
                    <a:lnTo>
                      <a:pt x="844" y="152"/>
                    </a:lnTo>
                    <a:lnTo>
                      <a:pt x="842" y="170"/>
                    </a:lnTo>
                    <a:lnTo>
                      <a:pt x="822" y="180"/>
                    </a:lnTo>
                    <a:lnTo>
                      <a:pt x="812" y="208"/>
                    </a:lnTo>
                    <a:lnTo>
                      <a:pt x="822" y="210"/>
                    </a:lnTo>
                    <a:lnTo>
                      <a:pt x="848" y="212"/>
                    </a:lnTo>
                    <a:lnTo>
                      <a:pt x="836" y="220"/>
                    </a:lnTo>
                    <a:lnTo>
                      <a:pt x="836" y="224"/>
                    </a:lnTo>
                    <a:lnTo>
                      <a:pt x="838" y="226"/>
                    </a:lnTo>
                    <a:lnTo>
                      <a:pt x="840" y="228"/>
                    </a:lnTo>
                    <a:lnTo>
                      <a:pt x="854" y="234"/>
                    </a:lnTo>
                    <a:lnTo>
                      <a:pt x="868" y="238"/>
                    </a:lnTo>
                    <a:lnTo>
                      <a:pt x="864" y="250"/>
                    </a:lnTo>
                    <a:lnTo>
                      <a:pt x="860" y="258"/>
                    </a:lnTo>
                    <a:lnTo>
                      <a:pt x="858" y="260"/>
                    </a:lnTo>
                    <a:lnTo>
                      <a:pt x="846" y="252"/>
                    </a:lnTo>
                    <a:lnTo>
                      <a:pt x="836" y="244"/>
                    </a:lnTo>
                    <a:lnTo>
                      <a:pt x="814" y="248"/>
                    </a:lnTo>
                    <a:lnTo>
                      <a:pt x="814" y="262"/>
                    </a:lnTo>
                    <a:lnTo>
                      <a:pt x="834" y="268"/>
                    </a:lnTo>
                    <a:lnTo>
                      <a:pt x="850" y="280"/>
                    </a:lnTo>
                    <a:lnTo>
                      <a:pt x="848" y="296"/>
                    </a:lnTo>
                    <a:lnTo>
                      <a:pt x="828" y="298"/>
                    </a:lnTo>
                    <a:lnTo>
                      <a:pt x="840" y="312"/>
                    </a:lnTo>
                    <a:lnTo>
                      <a:pt x="846" y="320"/>
                    </a:lnTo>
                    <a:lnTo>
                      <a:pt x="850" y="324"/>
                    </a:lnTo>
                    <a:lnTo>
                      <a:pt x="850" y="328"/>
                    </a:lnTo>
                    <a:lnTo>
                      <a:pt x="838" y="334"/>
                    </a:lnTo>
                    <a:lnTo>
                      <a:pt x="826" y="336"/>
                    </a:lnTo>
                    <a:lnTo>
                      <a:pt x="830" y="350"/>
                    </a:lnTo>
                    <a:lnTo>
                      <a:pt x="812" y="356"/>
                    </a:lnTo>
                    <a:lnTo>
                      <a:pt x="790" y="356"/>
                    </a:lnTo>
                    <a:lnTo>
                      <a:pt x="768" y="354"/>
                    </a:lnTo>
                    <a:lnTo>
                      <a:pt x="756" y="360"/>
                    </a:lnTo>
                    <a:lnTo>
                      <a:pt x="768" y="372"/>
                    </a:lnTo>
                    <a:lnTo>
                      <a:pt x="800" y="372"/>
                    </a:lnTo>
                    <a:lnTo>
                      <a:pt x="804" y="382"/>
                    </a:lnTo>
                    <a:lnTo>
                      <a:pt x="800" y="400"/>
                    </a:lnTo>
                    <a:lnTo>
                      <a:pt x="782" y="386"/>
                    </a:lnTo>
                    <a:lnTo>
                      <a:pt x="774" y="386"/>
                    </a:lnTo>
                    <a:lnTo>
                      <a:pt x="776" y="392"/>
                    </a:lnTo>
                    <a:lnTo>
                      <a:pt x="804" y="410"/>
                    </a:lnTo>
                    <a:lnTo>
                      <a:pt x="810" y="446"/>
                    </a:lnTo>
                    <a:lnTo>
                      <a:pt x="790" y="444"/>
                    </a:lnTo>
                    <a:lnTo>
                      <a:pt x="770" y="430"/>
                    </a:lnTo>
                    <a:lnTo>
                      <a:pt x="756" y="416"/>
                    </a:lnTo>
                    <a:lnTo>
                      <a:pt x="750" y="414"/>
                    </a:lnTo>
                    <a:lnTo>
                      <a:pt x="750" y="432"/>
                    </a:lnTo>
                    <a:lnTo>
                      <a:pt x="756" y="446"/>
                    </a:lnTo>
                    <a:lnTo>
                      <a:pt x="778" y="452"/>
                    </a:lnTo>
                    <a:lnTo>
                      <a:pt x="804" y="454"/>
                    </a:lnTo>
                    <a:lnTo>
                      <a:pt x="790" y="46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15" name="Freeform 13">
                <a:extLst>
                  <a:ext uri="{FF2B5EF4-FFF2-40B4-BE49-F238E27FC236}">
                    <a16:creationId xmlns:a16="http://schemas.microsoft.com/office/drawing/2014/main" id="{937053F7-F6F7-410E-BA59-38C40FB6FA88}"/>
                  </a:ext>
                </a:extLst>
              </p:cNvPr>
              <p:cNvSpPr>
                <a:spLocks/>
              </p:cNvSpPr>
              <p:nvPr/>
            </p:nvSpPr>
            <p:spPr bwMode="auto">
              <a:xfrm>
                <a:off x="983" y="2551"/>
                <a:ext cx="453" cy="288"/>
              </a:xfrm>
              <a:custGeom>
                <a:avLst/>
                <a:gdLst>
                  <a:gd name="T0" fmla="*/ 55 w 482"/>
                  <a:gd name="T1" fmla="*/ 13 h 306"/>
                  <a:gd name="T2" fmla="*/ 107 w 482"/>
                  <a:gd name="T3" fmla="*/ 13 h 306"/>
                  <a:gd name="T4" fmla="*/ 144 w 482"/>
                  <a:gd name="T5" fmla="*/ 28 h 306"/>
                  <a:gd name="T6" fmla="*/ 165 w 482"/>
                  <a:gd name="T7" fmla="*/ 46 h 306"/>
                  <a:gd name="T8" fmla="*/ 188 w 482"/>
                  <a:gd name="T9" fmla="*/ 43 h 306"/>
                  <a:gd name="T10" fmla="*/ 207 w 482"/>
                  <a:gd name="T11" fmla="*/ 71 h 306"/>
                  <a:gd name="T12" fmla="*/ 233 w 482"/>
                  <a:gd name="T13" fmla="*/ 86 h 306"/>
                  <a:gd name="T14" fmla="*/ 227 w 482"/>
                  <a:gd name="T15" fmla="*/ 113 h 306"/>
                  <a:gd name="T16" fmla="*/ 227 w 482"/>
                  <a:gd name="T17" fmla="*/ 142 h 306"/>
                  <a:gd name="T18" fmla="*/ 248 w 482"/>
                  <a:gd name="T19" fmla="*/ 173 h 306"/>
                  <a:gd name="T20" fmla="*/ 275 w 482"/>
                  <a:gd name="T21" fmla="*/ 180 h 306"/>
                  <a:gd name="T22" fmla="*/ 310 w 482"/>
                  <a:gd name="T23" fmla="*/ 163 h 306"/>
                  <a:gd name="T24" fmla="*/ 324 w 482"/>
                  <a:gd name="T25" fmla="*/ 142 h 306"/>
                  <a:gd name="T26" fmla="*/ 353 w 482"/>
                  <a:gd name="T27" fmla="*/ 143 h 306"/>
                  <a:gd name="T28" fmla="*/ 345 w 482"/>
                  <a:gd name="T29" fmla="*/ 163 h 306"/>
                  <a:gd name="T30" fmla="*/ 340 w 482"/>
                  <a:gd name="T31" fmla="*/ 182 h 306"/>
                  <a:gd name="T32" fmla="*/ 331 w 482"/>
                  <a:gd name="T33" fmla="*/ 182 h 306"/>
                  <a:gd name="T34" fmla="*/ 305 w 482"/>
                  <a:gd name="T35" fmla="*/ 188 h 306"/>
                  <a:gd name="T36" fmla="*/ 310 w 482"/>
                  <a:gd name="T37" fmla="*/ 201 h 306"/>
                  <a:gd name="T38" fmla="*/ 302 w 482"/>
                  <a:gd name="T39" fmla="*/ 207 h 306"/>
                  <a:gd name="T40" fmla="*/ 295 w 482"/>
                  <a:gd name="T41" fmla="*/ 213 h 306"/>
                  <a:gd name="T42" fmla="*/ 287 w 482"/>
                  <a:gd name="T43" fmla="*/ 220 h 306"/>
                  <a:gd name="T44" fmla="*/ 267 w 482"/>
                  <a:gd name="T45" fmla="*/ 206 h 306"/>
                  <a:gd name="T46" fmla="*/ 248 w 482"/>
                  <a:gd name="T47" fmla="*/ 209 h 306"/>
                  <a:gd name="T48" fmla="*/ 218 w 482"/>
                  <a:gd name="T49" fmla="*/ 204 h 306"/>
                  <a:gd name="T50" fmla="*/ 186 w 482"/>
                  <a:gd name="T51" fmla="*/ 192 h 306"/>
                  <a:gd name="T52" fmla="*/ 160 w 482"/>
                  <a:gd name="T53" fmla="*/ 177 h 306"/>
                  <a:gd name="T54" fmla="*/ 136 w 482"/>
                  <a:gd name="T55" fmla="*/ 157 h 306"/>
                  <a:gd name="T56" fmla="*/ 140 w 482"/>
                  <a:gd name="T57" fmla="*/ 137 h 306"/>
                  <a:gd name="T58" fmla="*/ 115 w 482"/>
                  <a:gd name="T59" fmla="*/ 107 h 306"/>
                  <a:gd name="T60" fmla="*/ 92 w 482"/>
                  <a:gd name="T61" fmla="*/ 88 h 306"/>
                  <a:gd name="T62" fmla="*/ 73 w 482"/>
                  <a:gd name="T63" fmla="*/ 64 h 306"/>
                  <a:gd name="T64" fmla="*/ 53 w 482"/>
                  <a:gd name="T65" fmla="*/ 36 h 306"/>
                  <a:gd name="T66" fmla="*/ 37 w 482"/>
                  <a:gd name="T67" fmla="*/ 15 h 306"/>
                  <a:gd name="T68" fmla="*/ 30 w 482"/>
                  <a:gd name="T69" fmla="*/ 28 h 306"/>
                  <a:gd name="T70" fmla="*/ 47 w 482"/>
                  <a:gd name="T71" fmla="*/ 56 h 306"/>
                  <a:gd name="T72" fmla="*/ 66 w 482"/>
                  <a:gd name="T73" fmla="*/ 80 h 306"/>
                  <a:gd name="T74" fmla="*/ 78 w 482"/>
                  <a:gd name="T75" fmla="*/ 107 h 306"/>
                  <a:gd name="T76" fmla="*/ 88 w 482"/>
                  <a:gd name="T77" fmla="*/ 115 h 306"/>
                  <a:gd name="T78" fmla="*/ 80 w 482"/>
                  <a:gd name="T79" fmla="*/ 117 h 306"/>
                  <a:gd name="T80" fmla="*/ 62 w 482"/>
                  <a:gd name="T81" fmla="*/ 99 h 306"/>
                  <a:gd name="T82" fmla="*/ 53 w 482"/>
                  <a:gd name="T83" fmla="*/ 80 h 306"/>
                  <a:gd name="T84" fmla="*/ 35 w 482"/>
                  <a:gd name="T85" fmla="*/ 72 h 306"/>
                  <a:gd name="T86" fmla="*/ 31 w 482"/>
                  <a:gd name="T87" fmla="*/ 62 h 306"/>
                  <a:gd name="T88" fmla="*/ 34 w 482"/>
                  <a:gd name="T89" fmla="*/ 55 h 306"/>
                  <a:gd name="T90" fmla="*/ 22 w 482"/>
                  <a:gd name="T91" fmla="*/ 41 h 306"/>
                  <a:gd name="T92" fmla="*/ 8 w 482"/>
                  <a:gd name="T93" fmla="*/ 19 h 3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2" h="306">
                    <a:moveTo>
                      <a:pt x="0" y="2"/>
                    </a:moveTo>
                    <a:lnTo>
                      <a:pt x="32" y="0"/>
                    </a:lnTo>
                    <a:lnTo>
                      <a:pt x="76" y="18"/>
                    </a:lnTo>
                    <a:lnTo>
                      <a:pt x="92" y="24"/>
                    </a:lnTo>
                    <a:lnTo>
                      <a:pt x="138" y="24"/>
                    </a:lnTo>
                    <a:lnTo>
                      <a:pt x="146" y="18"/>
                    </a:lnTo>
                    <a:lnTo>
                      <a:pt x="166" y="14"/>
                    </a:lnTo>
                    <a:lnTo>
                      <a:pt x="186" y="30"/>
                    </a:lnTo>
                    <a:lnTo>
                      <a:pt x="196" y="38"/>
                    </a:lnTo>
                    <a:lnTo>
                      <a:pt x="198" y="54"/>
                    </a:lnTo>
                    <a:lnTo>
                      <a:pt x="214" y="64"/>
                    </a:lnTo>
                    <a:lnTo>
                      <a:pt x="226" y="62"/>
                    </a:lnTo>
                    <a:lnTo>
                      <a:pt x="228" y="52"/>
                    </a:lnTo>
                    <a:lnTo>
                      <a:pt x="236" y="48"/>
                    </a:lnTo>
                    <a:lnTo>
                      <a:pt x="258" y="58"/>
                    </a:lnTo>
                    <a:lnTo>
                      <a:pt x="264" y="72"/>
                    </a:lnTo>
                    <a:lnTo>
                      <a:pt x="274" y="84"/>
                    </a:lnTo>
                    <a:lnTo>
                      <a:pt x="282" y="96"/>
                    </a:lnTo>
                    <a:lnTo>
                      <a:pt x="290" y="108"/>
                    </a:lnTo>
                    <a:lnTo>
                      <a:pt x="306" y="114"/>
                    </a:lnTo>
                    <a:lnTo>
                      <a:pt x="318" y="116"/>
                    </a:lnTo>
                    <a:lnTo>
                      <a:pt x="314" y="124"/>
                    </a:lnTo>
                    <a:lnTo>
                      <a:pt x="310" y="136"/>
                    </a:lnTo>
                    <a:lnTo>
                      <a:pt x="308" y="152"/>
                    </a:lnTo>
                    <a:lnTo>
                      <a:pt x="308" y="162"/>
                    </a:lnTo>
                    <a:lnTo>
                      <a:pt x="308" y="174"/>
                    </a:lnTo>
                    <a:lnTo>
                      <a:pt x="312" y="192"/>
                    </a:lnTo>
                    <a:lnTo>
                      <a:pt x="322" y="210"/>
                    </a:lnTo>
                    <a:lnTo>
                      <a:pt x="330" y="222"/>
                    </a:lnTo>
                    <a:lnTo>
                      <a:pt x="338" y="234"/>
                    </a:lnTo>
                    <a:lnTo>
                      <a:pt x="348" y="240"/>
                    </a:lnTo>
                    <a:lnTo>
                      <a:pt x="360" y="244"/>
                    </a:lnTo>
                    <a:lnTo>
                      <a:pt x="376" y="244"/>
                    </a:lnTo>
                    <a:lnTo>
                      <a:pt x="396" y="240"/>
                    </a:lnTo>
                    <a:lnTo>
                      <a:pt x="416" y="236"/>
                    </a:lnTo>
                    <a:lnTo>
                      <a:pt x="424" y="220"/>
                    </a:lnTo>
                    <a:lnTo>
                      <a:pt x="424" y="210"/>
                    </a:lnTo>
                    <a:lnTo>
                      <a:pt x="428" y="200"/>
                    </a:lnTo>
                    <a:lnTo>
                      <a:pt x="442" y="192"/>
                    </a:lnTo>
                    <a:lnTo>
                      <a:pt x="452" y="192"/>
                    </a:lnTo>
                    <a:lnTo>
                      <a:pt x="470" y="192"/>
                    </a:lnTo>
                    <a:lnTo>
                      <a:pt x="482" y="194"/>
                    </a:lnTo>
                    <a:lnTo>
                      <a:pt x="478" y="206"/>
                    </a:lnTo>
                    <a:lnTo>
                      <a:pt x="472" y="214"/>
                    </a:lnTo>
                    <a:lnTo>
                      <a:pt x="470" y="220"/>
                    </a:lnTo>
                    <a:lnTo>
                      <a:pt x="468" y="232"/>
                    </a:lnTo>
                    <a:lnTo>
                      <a:pt x="468" y="244"/>
                    </a:lnTo>
                    <a:lnTo>
                      <a:pt x="464" y="246"/>
                    </a:lnTo>
                    <a:lnTo>
                      <a:pt x="460" y="240"/>
                    </a:lnTo>
                    <a:lnTo>
                      <a:pt x="456" y="242"/>
                    </a:lnTo>
                    <a:lnTo>
                      <a:pt x="452" y="246"/>
                    </a:lnTo>
                    <a:lnTo>
                      <a:pt x="446" y="252"/>
                    </a:lnTo>
                    <a:lnTo>
                      <a:pt x="434" y="252"/>
                    </a:lnTo>
                    <a:lnTo>
                      <a:pt x="416" y="254"/>
                    </a:lnTo>
                    <a:lnTo>
                      <a:pt x="414" y="258"/>
                    </a:lnTo>
                    <a:lnTo>
                      <a:pt x="416" y="266"/>
                    </a:lnTo>
                    <a:lnTo>
                      <a:pt x="424" y="272"/>
                    </a:lnTo>
                    <a:lnTo>
                      <a:pt x="428" y="278"/>
                    </a:lnTo>
                    <a:lnTo>
                      <a:pt x="424" y="280"/>
                    </a:lnTo>
                    <a:lnTo>
                      <a:pt x="412" y="282"/>
                    </a:lnTo>
                    <a:lnTo>
                      <a:pt x="408" y="280"/>
                    </a:lnTo>
                    <a:lnTo>
                      <a:pt x="406" y="284"/>
                    </a:lnTo>
                    <a:lnTo>
                      <a:pt x="402" y="288"/>
                    </a:lnTo>
                    <a:lnTo>
                      <a:pt x="400" y="294"/>
                    </a:lnTo>
                    <a:lnTo>
                      <a:pt x="398" y="306"/>
                    </a:lnTo>
                    <a:lnTo>
                      <a:pt x="392" y="300"/>
                    </a:lnTo>
                    <a:lnTo>
                      <a:pt x="382" y="290"/>
                    </a:lnTo>
                    <a:lnTo>
                      <a:pt x="372" y="284"/>
                    </a:lnTo>
                    <a:lnTo>
                      <a:pt x="364" y="280"/>
                    </a:lnTo>
                    <a:lnTo>
                      <a:pt x="356" y="278"/>
                    </a:lnTo>
                    <a:lnTo>
                      <a:pt x="346" y="280"/>
                    </a:lnTo>
                    <a:lnTo>
                      <a:pt x="338" y="284"/>
                    </a:lnTo>
                    <a:lnTo>
                      <a:pt x="328" y="286"/>
                    </a:lnTo>
                    <a:lnTo>
                      <a:pt x="312" y="282"/>
                    </a:lnTo>
                    <a:lnTo>
                      <a:pt x="298" y="276"/>
                    </a:lnTo>
                    <a:lnTo>
                      <a:pt x="282" y="270"/>
                    </a:lnTo>
                    <a:lnTo>
                      <a:pt x="264" y="264"/>
                    </a:lnTo>
                    <a:lnTo>
                      <a:pt x="254" y="260"/>
                    </a:lnTo>
                    <a:lnTo>
                      <a:pt x="246" y="248"/>
                    </a:lnTo>
                    <a:lnTo>
                      <a:pt x="232" y="248"/>
                    </a:lnTo>
                    <a:lnTo>
                      <a:pt x="218" y="240"/>
                    </a:lnTo>
                    <a:lnTo>
                      <a:pt x="204" y="232"/>
                    </a:lnTo>
                    <a:lnTo>
                      <a:pt x="192" y="222"/>
                    </a:lnTo>
                    <a:lnTo>
                      <a:pt x="186" y="212"/>
                    </a:lnTo>
                    <a:lnTo>
                      <a:pt x="186" y="202"/>
                    </a:lnTo>
                    <a:lnTo>
                      <a:pt x="192" y="196"/>
                    </a:lnTo>
                    <a:lnTo>
                      <a:pt x="192" y="186"/>
                    </a:lnTo>
                    <a:lnTo>
                      <a:pt x="178" y="168"/>
                    </a:lnTo>
                    <a:lnTo>
                      <a:pt x="168" y="156"/>
                    </a:lnTo>
                    <a:lnTo>
                      <a:pt x="156" y="146"/>
                    </a:lnTo>
                    <a:lnTo>
                      <a:pt x="146" y="134"/>
                    </a:lnTo>
                    <a:lnTo>
                      <a:pt x="134" y="126"/>
                    </a:lnTo>
                    <a:lnTo>
                      <a:pt x="126" y="120"/>
                    </a:lnTo>
                    <a:lnTo>
                      <a:pt x="126" y="106"/>
                    </a:lnTo>
                    <a:lnTo>
                      <a:pt x="110" y="96"/>
                    </a:lnTo>
                    <a:lnTo>
                      <a:pt x="100" y="86"/>
                    </a:lnTo>
                    <a:lnTo>
                      <a:pt x="88" y="70"/>
                    </a:lnTo>
                    <a:lnTo>
                      <a:pt x="78" y="60"/>
                    </a:lnTo>
                    <a:lnTo>
                      <a:pt x="72" y="48"/>
                    </a:lnTo>
                    <a:lnTo>
                      <a:pt x="66" y="34"/>
                    </a:lnTo>
                    <a:lnTo>
                      <a:pt x="64" y="28"/>
                    </a:lnTo>
                    <a:lnTo>
                      <a:pt x="50" y="20"/>
                    </a:lnTo>
                    <a:lnTo>
                      <a:pt x="38" y="20"/>
                    </a:lnTo>
                    <a:lnTo>
                      <a:pt x="36" y="26"/>
                    </a:lnTo>
                    <a:lnTo>
                      <a:pt x="40" y="38"/>
                    </a:lnTo>
                    <a:lnTo>
                      <a:pt x="46" y="52"/>
                    </a:lnTo>
                    <a:lnTo>
                      <a:pt x="56" y="62"/>
                    </a:lnTo>
                    <a:lnTo>
                      <a:pt x="64" y="76"/>
                    </a:lnTo>
                    <a:lnTo>
                      <a:pt x="72" y="86"/>
                    </a:lnTo>
                    <a:lnTo>
                      <a:pt x="80" y="96"/>
                    </a:lnTo>
                    <a:lnTo>
                      <a:pt x="90" y="108"/>
                    </a:lnTo>
                    <a:lnTo>
                      <a:pt x="98" y="124"/>
                    </a:lnTo>
                    <a:lnTo>
                      <a:pt x="104" y="136"/>
                    </a:lnTo>
                    <a:lnTo>
                      <a:pt x="106" y="146"/>
                    </a:lnTo>
                    <a:lnTo>
                      <a:pt x="114" y="146"/>
                    </a:lnTo>
                    <a:lnTo>
                      <a:pt x="118" y="152"/>
                    </a:lnTo>
                    <a:lnTo>
                      <a:pt x="120" y="156"/>
                    </a:lnTo>
                    <a:lnTo>
                      <a:pt x="122" y="166"/>
                    </a:lnTo>
                    <a:lnTo>
                      <a:pt x="114" y="170"/>
                    </a:lnTo>
                    <a:lnTo>
                      <a:pt x="108" y="158"/>
                    </a:lnTo>
                    <a:lnTo>
                      <a:pt x="100" y="152"/>
                    </a:lnTo>
                    <a:lnTo>
                      <a:pt x="92" y="144"/>
                    </a:lnTo>
                    <a:lnTo>
                      <a:pt x="84" y="134"/>
                    </a:lnTo>
                    <a:lnTo>
                      <a:pt x="82" y="126"/>
                    </a:lnTo>
                    <a:lnTo>
                      <a:pt x="80" y="116"/>
                    </a:lnTo>
                    <a:lnTo>
                      <a:pt x="72" y="108"/>
                    </a:lnTo>
                    <a:lnTo>
                      <a:pt x="66" y="104"/>
                    </a:lnTo>
                    <a:lnTo>
                      <a:pt x="56" y="102"/>
                    </a:lnTo>
                    <a:lnTo>
                      <a:pt x="48" y="98"/>
                    </a:lnTo>
                    <a:lnTo>
                      <a:pt x="40" y="90"/>
                    </a:lnTo>
                    <a:lnTo>
                      <a:pt x="38" y="86"/>
                    </a:lnTo>
                    <a:lnTo>
                      <a:pt x="42" y="84"/>
                    </a:lnTo>
                    <a:lnTo>
                      <a:pt x="46" y="84"/>
                    </a:lnTo>
                    <a:lnTo>
                      <a:pt x="48" y="80"/>
                    </a:lnTo>
                    <a:lnTo>
                      <a:pt x="46" y="74"/>
                    </a:lnTo>
                    <a:lnTo>
                      <a:pt x="42" y="64"/>
                    </a:lnTo>
                    <a:lnTo>
                      <a:pt x="38" y="60"/>
                    </a:lnTo>
                    <a:lnTo>
                      <a:pt x="30" y="56"/>
                    </a:lnTo>
                    <a:lnTo>
                      <a:pt x="22" y="46"/>
                    </a:lnTo>
                    <a:lnTo>
                      <a:pt x="16" y="32"/>
                    </a:lnTo>
                    <a:lnTo>
                      <a:pt x="12" y="24"/>
                    </a:lnTo>
                    <a:lnTo>
                      <a:pt x="8" y="14"/>
                    </a:lnTo>
                    <a:lnTo>
                      <a:pt x="0"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nvGrpSpPr>
              <p:cNvPr id="216" name="Group 14">
                <a:extLst>
                  <a:ext uri="{FF2B5EF4-FFF2-40B4-BE49-F238E27FC236}">
                    <a16:creationId xmlns:a16="http://schemas.microsoft.com/office/drawing/2014/main" id="{DEAE56C1-D8FF-40FC-BCD3-B9DA45FF7C2D}"/>
                  </a:ext>
                </a:extLst>
              </p:cNvPr>
              <p:cNvGrpSpPr>
                <a:grpSpLocks/>
              </p:cNvGrpSpPr>
              <p:nvPr/>
            </p:nvGrpSpPr>
            <p:grpSpPr bwMode="auto">
              <a:xfrm>
                <a:off x="630" y="1378"/>
                <a:ext cx="1269" cy="1013"/>
                <a:chOff x="464" y="783"/>
                <a:chExt cx="1350" cy="1078"/>
              </a:xfrm>
              <a:grpFill/>
            </p:grpSpPr>
            <p:sp>
              <p:nvSpPr>
                <p:cNvPr id="268" name="Freeform 15">
                  <a:extLst>
                    <a:ext uri="{FF2B5EF4-FFF2-40B4-BE49-F238E27FC236}">
                      <a16:creationId xmlns:a16="http://schemas.microsoft.com/office/drawing/2014/main" id="{BB49DF38-EC9C-4418-B1D4-CD2036F4C510}"/>
                    </a:ext>
                  </a:extLst>
                </p:cNvPr>
                <p:cNvSpPr>
                  <a:spLocks/>
                </p:cNvSpPr>
                <p:nvPr/>
              </p:nvSpPr>
              <p:spPr bwMode="auto">
                <a:xfrm>
                  <a:off x="704" y="1087"/>
                  <a:ext cx="166" cy="104"/>
                </a:xfrm>
                <a:custGeom>
                  <a:avLst/>
                  <a:gdLst>
                    <a:gd name="T0" fmla="*/ 20 w 166"/>
                    <a:gd name="T1" fmla="*/ 6 h 104"/>
                    <a:gd name="T2" fmla="*/ 20 w 166"/>
                    <a:gd name="T3" fmla="*/ 14 h 104"/>
                    <a:gd name="T4" fmla="*/ 28 w 166"/>
                    <a:gd name="T5" fmla="*/ 22 h 104"/>
                    <a:gd name="T6" fmla="*/ 28 w 166"/>
                    <a:gd name="T7" fmla="*/ 28 h 104"/>
                    <a:gd name="T8" fmla="*/ 24 w 166"/>
                    <a:gd name="T9" fmla="*/ 34 h 104"/>
                    <a:gd name="T10" fmla="*/ 20 w 166"/>
                    <a:gd name="T11" fmla="*/ 44 h 104"/>
                    <a:gd name="T12" fmla="*/ 12 w 166"/>
                    <a:gd name="T13" fmla="*/ 54 h 104"/>
                    <a:gd name="T14" fmla="*/ 8 w 166"/>
                    <a:gd name="T15" fmla="*/ 68 h 104"/>
                    <a:gd name="T16" fmla="*/ 0 w 166"/>
                    <a:gd name="T17" fmla="*/ 76 h 104"/>
                    <a:gd name="T18" fmla="*/ 12 w 166"/>
                    <a:gd name="T19" fmla="*/ 80 h 104"/>
                    <a:gd name="T20" fmla="*/ 20 w 166"/>
                    <a:gd name="T21" fmla="*/ 84 h 104"/>
                    <a:gd name="T22" fmla="*/ 32 w 166"/>
                    <a:gd name="T23" fmla="*/ 92 h 104"/>
                    <a:gd name="T24" fmla="*/ 42 w 166"/>
                    <a:gd name="T25" fmla="*/ 104 h 104"/>
                    <a:gd name="T26" fmla="*/ 54 w 166"/>
                    <a:gd name="T27" fmla="*/ 100 h 104"/>
                    <a:gd name="T28" fmla="*/ 68 w 166"/>
                    <a:gd name="T29" fmla="*/ 92 h 104"/>
                    <a:gd name="T30" fmla="*/ 80 w 166"/>
                    <a:gd name="T31" fmla="*/ 92 h 104"/>
                    <a:gd name="T32" fmla="*/ 86 w 166"/>
                    <a:gd name="T33" fmla="*/ 82 h 104"/>
                    <a:gd name="T34" fmla="*/ 90 w 166"/>
                    <a:gd name="T35" fmla="*/ 72 h 104"/>
                    <a:gd name="T36" fmla="*/ 102 w 166"/>
                    <a:gd name="T37" fmla="*/ 66 h 104"/>
                    <a:gd name="T38" fmla="*/ 106 w 166"/>
                    <a:gd name="T39" fmla="*/ 58 h 104"/>
                    <a:gd name="T40" fmla="*/ 120 w 166"/>
                    <a:gd name="T41" fmla="*/ 50 h 104"/>
                    <a:gd name="T42" fmla="*/ 140 w 166"/>
                    <a:gd name="T43" fmla="*/ 40 h 104"/>
                    <a:gd name="T44" fmla="*/ 166 w 166"/>
                    <a:gd name="T45" fmla="*/ 32 h 104"/>
                    <a:gd name="T46" fmla="*/ 158 w 166"/>
                    <a:gd name="T47" fmla="*/ 26 h 104"/>
                    <a:gd name="T48" fmla="*/ 142 w 166"/>
                    <a:gd name="T49" fmla="*/ 16 h 104"/>
                    <a:gd name="T50" fmla="*/ 128 w 166"/>
                    <a:gd name="T51" fmla="*/ 8 h 104"/>
                    <a:gd name="T52" fmla="*/ 114 w 166"/>
                    <a:gd name="T53" fmla="*/ 10 h 104"/>
                    <a:gd name="T54" fmla="*/ 106 w 166"/>
                    <a:gd name="T55" fmla="*/ 16 h 104"/>
                    <a:gd name="T56" fmla="*/ 94 w 166"/>
                    <a:gd name="T57" fmla="*/ 14 h 104"/>
                    <a:gd name="T58" fmla="*/ 74 w 166"/>
                    <a:gd name="T59" fmla="*/ 6 h 104"/>
                    <a:gd name="T60" fmla="*/ 72 w 166"/>
                    <a:gd name="T61" fmla="*/ 0 h 104"/>
                    <a:gd name="T62" fmla="*/ 54 w 166"/>
                    <a:gd name="T63" fmla="*/ 0 h 104"/>
                    <a:gd name="T64" fmla="*/ 52 w 166"/>
                    <a:gd name="T65" fmla="*/ 6 h 104"/>
                    <a:gd name="T66" fmla="*/ 34 w 166"/>
                    <a:gd name="T67" fmla="*/ 4 h 104"/>
                    <a:gd name="T68" fmla="*/ 20 w 166"/>
                    <a:gd name="T69" fmla="*/ 6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6" h="104">
                      <a:moveTo>
                        <a:pt x="20" y="6"/>
                      </a:moveTo>
                      <a:lnTo>
                        <a:pt x="20" y="14"/>
                      </a:lnTo>
                      <a:lnTo>
                        <a:pt x="28" y="22"/>
                      </a:lnTo>
                      <a:lnTo>
                        <a:pt x="28" y="28"/>
                      </a:lnTo>
                      <a:lnTo>
                        <a:pt x="24" y="34"/>
                      </a:lnTo>
                      <a:lnTo>
                        <a:pt x="20" y="44"/>
                      </a:lnTo>
                      <a:lnTo>
                        <a:pt x="12" y="54"/>
                      </a:lnTo>
                      <a:lnTo>
                        <a:pt x="8" y="68"/>
                      </a:lnTo>
                      <a:lnTo>
                        <a:pt x="0" y="76"/>
                      </a:lnTo>
                      <a:lnTo>
                        <a:pt x="12" y="80"/>
                      </a:lnTo>
                      <a:lnTo>
                        <a:pt x="20" y="84"/>
                      </a:lnTo>
                      <a:lnTo>
                        <a:pt x="32" y="92"/>
                      </a:lnTo>
                      <a:lnTo>
                        <a:pt x="42" y="104"/>
                      </a:lnTo>
                      <a:lnTo>
                        <a:pt x="54" y="100"/>
                      </a:lnTo>
                      <a:lnTo>
                        <a:pt x="68" y="92"/>
                      </a:lnTo>
                      <a:lnTo>
                        <a:pt x="80" y="92"/>
                      </a:lnTo>
                      <a:lnTo>
                        <a:pt x="86" y="82"/>
                      </a:lnTo>
                      <a:lnTo>
                        <a:pt x="90" y="72"/>
                      </a:lnTo>
                      <a:lnTo>
                        <a:pt x="102" y="66"/>
                      </a:lnTo>
                      <a:lnTo>
                        <a:pt x="106" y="58"/>
                      </a:lnTo>
                      <a:lnTo>
                        <a:pt x="120" y="50"/>
                      </a:lnTo>
                      <a:lnTo>
                        <a:pt x="140" y="40"/>
                      </a:lnTo>
                      <a:lnTo>
                        <a:pt x="166" y="32"/>
                      </a:lnTo>
                      <a:lnTo>
                        <a:pt x="158" y="26"/>
                      </a:lnTo>
                      <a:lnTo>
                        <a:pt x="142" y="16"/>
                      </a:lnTo>
                      <a:lnTo>
                        <a:pt x="128" y="8"/>
                      </a:lnTo>
                      <a:lnTo>
                        <a:pt x="114" y="10"/>
                      </a:lnTo>
                      <a:lnTo>
                        <a:pt x="106" y="16"/>
                      </a:lnTo>
                      <a:lnTo>
                        <a:pt x="94" y="14"/>
                      </a:lnTo>
                      <a:lnTo>
                        <a:pt x="74" y="6"/>
                      </a:lnTo>
                      <a:lnTo>
                        <a:pt x="72" y="0"/>
                      </a:lnTo>
                      <a:lnTo>
                        <a:pt x="54" y="0"/>
                      </a:lnTo>
                      <a:lnTo>
                        <a:pt x="52" y="6"/>
                      </a:lnTo>
                      <a:lnTo>
                        <a:pt x="34" y="4"/>
                      </a:lnTo>
                      <a:lnTo>
                        <a:pt x="20"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9" name="Freeform 16">
                  <a:extLst>
                    <a:ext uri="{FF2B5EF4-FFF2-40B4-BE49-F238E27FC236}">
                      <a16:creationId xmlns:a16="http://schemas.microsoft.com/office/drawing/2014/main" id="{0D910B4F-A523-4FD9-8E80-510FBA4435B6}"/>
                    </a:ext>
                  </a:extLst>
                </p:cNvPr>
                <p:cNvSpPr>
                  <a:spLocks/>
                </p:cNvSpPr>
                <p:nvPr/>
              </p:nvSpPr>
              <p:spPr bwMode="auto">
                <a:xfrm>
                  <a:off x="814" y="1125"/>
                  <a:ext cx="284" cy="136"/>
                </a:xfrm>
                <a:custGeom>
                  <a:avLst/>
                  <a:gdLst>
                    <a:gd name="T0" fmla="*/ 104 w 284"/>
                    <a:gd name="T1" fmla="*/ 82 h 136"/>
                    <a:gd name="T2" fmla="*/ 52 w 284"/>
                    <a:gd name="T3" fmla="*/ 78 h 136"/>
                    <a:gd name="T4" fmla="*/ 10 w 284"/>
                    <a:gd name="T5" fmla="*/ 74 h 136"/>
                    <a:gd name="T6" fmla="*/ 30 w 284"/>
                    <a:gd name="T7" fmla="*/ 62 h 136"/>
                    <a:gd name="T8" fmla="*/ 56 w 284"/>
                    <a:gd name="T9" fmla="*/ 54 h 136"/>
                    <a:gd name="T10" fmla="*/ 34 w 284"/>
                    <a:gd name="T11" fmla="*/ 56 h 136"/>
                    <a:gd name="T12" fmla="*/ 14 w 284"/>
                    <a:gd name="T13" fmla="*/ 52 h 136"/>
                    <a:gd name="T14" fmla="*/ 0 w 284"/>
                    <a:gd name="T15" fmla="*/ 42 h 136"/>
                    <a:gd name="T16" fmla="*/ 12 w 284"/>
                    <a:gd name="T17" fmla="*/ 30 h 136"/>
                    <a:gd name="T18" fmla="*/ 26 w 284"/>
                    <a:gd name="T19" fmla="*/ 14 h 136"/>
                    <a:gd name="T20" fmla="*/ 74 w 284"/>
                    <a:gd name="T21" fmla="*/ 0 h 136"/>
                    <a:gd name="T22" fmla="*/ 74 w 284"/>
                    <a:gd name="T23" fmla="*/ 12 h 136"/>
                    <a:gd name="T24" fmla="*/ 84 w 284"/>
                    <a:gd name="T25" fmla="*/ 22 h 136"/>
                    <a:gd name="T26" fmla="*/ 106 w 284"/>
                    <a:gd name="T27" fmla="*/ 12 h 136"/>
                    <a:gd name="T28" fmla="*/ 118 w 284"/>
                    <a:gd name="T29" fmla="*/ 24 h 136"/>
                    <a:gd name="T30" fmla="*/ 128 w 284"/>
                    <a:gd name="T31" fmla="*/ 26 h 136"/>
                    <a:gd name="T32" fmla="*/ 144 w 284"/>
                    <a:gd name="T33" fmla="*/ 18 h 136"/>
                    <a:gd name="T34" fmla="*/ 142 w 284"/>
                    <a:gd name="T35" fmla="*/ 10 h 136"/>
                    <a:gd name="T36" fmla="*/ 162 w 284"/>
                    <a:gd name="T37" fmla="*/ 26 h 136"/>
                    <a:gd name="T38" fmla="*/ 172 w 284"/>
                    <a:gd name="T39" fmla="*/ 48 h 136"/>
                    <a:gd name="T40" fmla="*/ 176 w 284"/>
                    <a:gd name="T41" fmla="*/ 34 h 136"/>
                    <a:gd name="T42" fmla="*/ 170 w 284"/>
                    <a:gd name="T43" fmla="*/ 4 h 136"/>
                    <a:gd name="T44" fmla="*/ 192 w 284"/>
                    <a:gd name="T45" fmla="*/ 4 h 136"/>
                    <a:gd name="T46" fmla="*/ 216 w 284"/>
                    <a:gd name="T47" fmla="*/ 24 h 136"/>
                    <a:gd name="T48" fmla="*/ 230 w 284"/>
                    <a:gd name="T49" fmla="*/ 52 h 136"/>
                    <a:gd name="T50" fmla="*/ 228 w 284"/>
                    <a:gd name="T51" fmla="*/ 66 h 136"/>
                    <a:gd name="T52" fmla="*/ 248 w 284"/>
                    <a:gd name="T53" fmla="*/ 82 h 136"/>
                    <a:gd name="T54" fmla="*/ 268 w 284"/>
                    <a:gd name="T55" fmla="*/ 90 h 136"/>
                    <a:gd name="T56" fmla="*/ 280 w 284"/>
                    <a:gd name="T57" fmla="*/ 104 h 136"/>
                    <a:gd name="T58" fmla="*/ 254 w 284"/>
                    <a:gd name="T59" fmla="*/ 106 h 136"/>
                    <a:gd name="T60" fmla="*/ 268 w 284"/>
                    <a:gd name="T61" fmla="*/ 116 h 136"/>
                    <a:gd name="T62" fmla="*/ 262 w 284"/>
                    <a:gd name="T63" fmla="*/ 128 h 136"/>
                    <a:gd name="T64" fmla="*/ 216 w 284"/>
                    <a:gd name="T65" fmla="*/ 128 h 136"/>
                    <a:gd name="T66" fmla="*/ 202 w 284"/>
                    <a:gd name="T67" fmla="*/ 122 h 136"/>
                    <a:gd name="T68" fmla="*/ 184 w 284"/>
                    <a:gd name="T69" fmla="*/ 122 h 136"/>
                    <a:gd name="T70" fmla="*/ 152 w 284"/>
                    <a:gd name="T71" fmla="*/ 134 h 136"/>
                    <a:gd name="T72" fmla="*/ 84 w 284"/>
                    <a:gd name="T73" fmla="*/ 130 h 136"/>
                    <a:gd name="T74" fmla="*/ 40 w 284"/>
                    <a:gd name="T75" fmla="*/ 118 h 136"/>
                    <a:gd name="T76" fmla="*/ 30 w 284"/>
                    <a:gd name="T77" fmla="*/ 92 h 136"/>
                    <a:gd name="T78" fmla="*/ 80 w 284"/>
                    <a:gd name="T79" fmla="*/ 88 h 136"/>
                    <a:gd name="T80" fmla="*/ 110 w 284"/>
                    <a:gd name="T81" fmla="*/ 90 h 1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4" h="136">
                      <a:moveTo>
                        <a:pt x="110" y="90"/>
                      </a:moveTo>
                      <a:lnTo>
                        <a:pt x="104" y="82"/>
                      </a:lnTo>
                      <a:lnTo>
                        <a:pt x="86" y="76"/>
                      </a:lnTo>
                      <a:lnTo>
                        <a:pt x="52" y="78"/>
                      </a:lnTo>
                      <a:lnTo>
                        <a:pt x="28" y="80"/>
                      </a:lnTo>
                      <a:lnTo>
                        <a:pt x="10" y="74"/>
                      </a:lnTo>
                      <a:lnTo>
                        <a:pt x="14" y="62"/>
                      </a:lnTo>
                      <a:lnTo>
                        <a:pt x="30" y="62"/>
                      </a:lnTo>
                      <a:lnTo>
                        <a:pt x="46" y="58"/>
                      </a:lnTo>
                      <a:lnTo>
                        <a:pt x="56" y="54"/>
                      </a:lnTo>
                      <a:lnTo>
                        <a:pt x="46" y="52"/>
                      </a:lnTo>
                      <a:lnTo>
                        <a:pt x="34" y="56"/>
                      </a:lnTo>
                      <a:lnTo>
                        <a:pt x="20" y="56"/>
                      </a:lnTo>
                      <a:lnTo>
                        <a:pt x="14" y="52"/>
                      </a:lnTo>
                      <a:lnTo>
                        <a:pt x="0" y="50"/>
                      </a:lnTo>
                      <a:lnTo>
                        <a:pt x="0" y="42"/>
                      </a:lnTo>
                      <a:lnTo>
                        <a:pt x="8" y="36"/>
                      </a:lnTo>
                      <a:lnTo>
                        <a:pt x="12" y="30"/>
                      </a:lnTo>
                      <a:lnTo>
                        <a:pt x="10" y="22"/>
                      </a:lnTo>
                      <a:lnTo>
                        <a:pt x="26" y="14"/>
                      </a:lnTo>
                      <a:lnTo>
                        <a:pt x="50" y="4"/>
                      </a:lnTo>
                      <a:lnTo>
                        <a:pt x="74" y="0"/>
                      </a:lnTo>
                      <a:lnTo>
                        <a:pt x="76" y="8"/>
                      </a:lnTo>
                      <a:lnTo>
                        <a:pt x="74" y="12"/>
                      </a:lnTo>
                      <a:lnTo>
                        <a:pt x="70" y="18"/>
                      </a:lnTo>
                      <a:lnTo>
                        <a:pt x="84" y="22"/>
                      </a:lnTo>
                      <a:lnTo>
                        <a:pt x="90" y="8"/>
                      </a:lnTo>
                      <a:lnTo>
                        <a:pt x="106" y="12"/>
                      </a:lnTo>
                      <a:lnTo>
                        <a:pt x="122" y="18"/>
                      </a:lnTo>
                      <a:lnTo>
                        <a:pt x="118" y="24"/>
                      </a:lnTo>
                      <a:lnTo>
                        <a:pt x="120" y="28"/>
                      </a:lnTo>
                      <a:lnTo>
                        <a:pt x="128" y="26"/>
                      </a:lnTo>
                      <a:lnTo>
                        <a:pt x="142" y="26"/>
                      </a:lnTo>
                      <a:lnTo>
                        <a:pt x="144" y="18"/>
                      </a:lnTo>
                      <a:lnTo>
                        <a:pt x="136" y="12"/>
                      </a:lnTo>
                      <a:lnTo>
                        <a:pt x="142" y="10"/>
                      </a:lnTo>
                      <a:lnTo>
                        <a:pt x="154" y="16"/>
                      </a:lnTo>
                      <a:lnTo>
                        <a:pt x="162" y="26"/>
                      </a:lnTo>
                      <a:lnTo>
                        <a:pt x="166" y="38"/>
                      </a:lnTo>
                      <a:lnTo>
                        <a:pt x="172" y="48"/>
                      </a:lnTo>
                      <a:lnTo>
                        <a:pt x="182" y="44"/>
                      </a:lnTo>
                      <a:lnTo>
                        <a:pt x="176" y="34"/>
                      </a:lnTo>
                      <a:lnTo>
                        <a:pt x="172" y="16"/>
                      </a:lnTo>
                      <a:lnTo>
                        <a:pt x="170" y="4"/>
                      </a:lnTo>
                      <a:lnTo>
                        <a:pt x="178" y="0"/>
                      </a:lnTo>
                      <a:lnTo>
                        <a:pt x="192" y="4"/>
                      </a:lnTo>
                      <a:lnTo>
                        <a:pt x="206" y="12"/>
                      </a:lnTo>
                      <a:lnTo>
                        <a:pt x="216" y="24"/>
                      </a:lnTo>
                      <a:lnTo>
                        <a:pt x="222" y="40"/>
                      </a:lnTo>
                      <a:lnTo>
                        <a:pt x="230" y="52"/>
                      </a:lnTo>
                      <a:lnTo>
                        <a:pt x="230" y="60"/>
                      </a:lnTo>
                      <a:lnTo>
                        <a:pt x="228" y="66"/>
                      </a:lnTo>
                      <a:lnTo>
                        <a:pt x="238" y="78"/>
                      </a:lnTo>
                      <a:lnTo>
                        <a:pt x="248" y="82"/>
                      </a:lnTo>
                      <a:lnTo>
                        <a:pt x="260" y="84"/>
                      </a:lnTo>
                      <a:lnTo>
                        <a:pt x="268" y="90"/>
                      </a:lnTo>
                      <a:lnTo>
                        <a:pt x="284" y="100"/>
                      </a:lnTo>
                      <a:lnTo>
                        <a:pt x="280" y="104"/>
                      </a:lnTo>
                      <a:lnTo>
                        <a:pt x="264" y="104"/>
                      </a:lnTo>
                      <a:lnTo>
                        <a:pt x="254" y="106"/>
                      </a:lnTo>
                      <a:lnTo>
                        <a:pt x="256" y="112"/>
                      </a:lnTo>
                      <a:lnTo>
                        <a:pt x="268" y="116"/>
                      </a:lnTo>
                      <a:lnTo>
                        <a:pt x="272" y="126"/>
                      </a:lnTo>
                      <a:lnTo>
                        <a:pt x="262" y="128"/>
                      </a:lnTo>
                      <a:lnTo>
                        <a:pt x="240" y="130"/>
                      </a:lnTo>
                      <a:lnTo>
                        <a:pt x="216" y="128"/>
                      </a:lnTo>
                      <a:lnTo>
                        <a:pt x="212" y="122"/>
                      </a:lnTo>
                      <a:lnTo>
                        <a:pt x="202" y="122"/>
                      </a:lnTo>
                      <a:lnTo>
                        <a:pt x="196" y="108"/>
                      </a:lnTo>
                      <a:lnTo>
                        <a:pt x="184" y="122"/>
                      </a:lnTo>
                      <a:lnTo>
                        <a:pt x="168" y="126"/>
                      </a:lnTo>
                      <a:lnTo>
                        <a:pt x="152" y="134"/>
                      </a:lnTo>
                      <a:lnTo>
                        <a:pt x="90" y="136"/>
                      </a:lnTo>
                      <a:lnTo>
                        <a:pt x="84" y="130"/>
                      </a:lnTo>
                      <a:lnTo>
                        <a:pt x="82" y="118"/>
                      </a:lnTo>
                      <a:lnTo>
                        <a:pt x="40" y="118"/>
                      </a:lnTo>
                      <a:lnTo>
                        <a:pt x="22" y="100"/>
                      </a:lnTo>
                      <a:lnTo>
                        <a:pt x="30" y="92"/>
                      </a:lnTo>
                      <a:lnTo>
                        <a:pt x="48" y="90"/>
                      </a:lnTo>
                      <a:lnTo>
                        <a:pt x="80" y="88"/>
                      </a:lnTo>
                      <a:lnTo>
                        <a:pt x="98" y="90"/>
                      </a:lnTo>
                      <a:lnTo>
                        <a:pt x="110" y="9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0" name="Freeform 17">
                  <a:extLst>
                    <a:ext uri="{FF2B5EF4-FFF2-40B4-BE49-F238E27FC236}">
                      <a16:creationId xmlns:a16="http://schemas.microsoft.com/office/drawing/2014/main" id="{AD5DC4EC-3A3D-4FDB-8EBF-FC648132A315}"/>
                    </a:ext>
                  </a:extLst>
                </p:cNvPr>
                <p:cNvSpPr>
                  <a:spLocks/>
                </p:cNvSpPr>
                <p:nvPr/>
              </p:nvSpPr>
              <p:spPr bwMode="auto">
                <a:xfrm>
                  <a:off x="836" y="1011"/>
                  <a:ext cx="190" cy="82"/>
                </a:xfrm>
                <a:custGeom>
                  <a:avLst/>
                  <a:gdLst>
                    <a:gd name="T0" fmla="*/ 98 w 190"/>
                    <a:gd name="T1" fmla="*/ 56 h 82"/>
                    <a:gd name="T2" fmla="*/ 80 w 190"/>
                    <a:gd name="T3" fmla="*/ 56 h 82"/>
                    <a:gd name="T4" fmla="*/ 58 w 190"/>
                    <a:gd name="T5" fmla="*/ 56 h 82"/>
                    <a:gd name="T6" fmla="*/ 62 w 190"/>
                    <a:gd name="T7" fmla="*/ 48 h 82"/>
                    <a:gd name="T8" fmla="*/ 52 w 190"/>
                    <a:gd name="T9" fmla="*/ 50 h 82"/>
                    <a:gd name="T10" fmla="*/ 48 w 190"/>
                    <a:gd name="T11" fmla="*/ 58 h 82"/>
                    <a:gd name="T12" fmla="*/ 30 w 190"/>
                    <a:gd name="T13" fmla="*/ 62 h 82"/>
                    <a:gd name="T14" fmla="*/ 20 w 190"/>
                    <a:gd name="T15" fmla="*/ 58 h 82"/>
                    <a:gd name="T16" fmla="*/ 2 w 190"/>
                    <a:gd name="T17" fmla="*/ 56 h 82"/>
                    <a:gd name="T18" fmla="*/ 0 w 190"/>
                    <a:gd name="T19" fmla="*/ 48 h 82"/>
                    <a:gd name="T20" fmla="*/ 18 w 190"/>
                    <a:gd name="T21" fmla="*/ 46 h 82"/>
                    <a:gd name="T22" fmla="*/ 4 w 190"/>
                    <a:gd name="T23" fmla="*/ 42 h 82"/>
                    <a:gd name="T24" fmla="*/ 10 w 190"/>
                    <a:gd name="T25" fmla="*/ 36 h 82"/>
                    <a:gd name="T26" fmla="*/ 34 w 190"/>
                    <a:gd name="T27" fmla="*/ 34 h 82"/>
                    <a:gd name="T28" fmla="*/ 16 w 190"/>
                    <a:gd name="T29" fmla="*/ 30 h 82"/>
                    <a:gd name="T30" fmla="*/ 18 w 190"/>
                    <a:gd name="T31" fmla="*/ 24 h 82"/>
                    <a:gd name="T32" fmla="*/ 26 w 190"/>
                    <a:gd name="T33" fmla="*/ 20 h 82"/>
                    <a:gd name="T34" fmla="*/ 34 w 190"/>
                    <a:gd name="T35" fmla="*/ 16 h 82"/>
                    <a:gd name="T36" fmla="*/ 50 w 190"/>
                    <a:gd name="T37" fmla="*/ 14 h 82"/>
                    <a:gd name="T38" fmla="*/ 58 w 190"/>
                    <a:gd name="T39" fmla="*/ 22 h 82"/>
                    <a:gd name="T40" fmla="*/ 66 w 190"/>
                    <a:gd name="T41" fmla="*/ 20 h 82"/>
                    <a:gd name="T42" fmla="*/ 74 w 190"/>
                    <a:gd name="T43" fmla="*/ 20 h 82"/>
                    <a:gd name="T44" fmla="*/ 88 w 190"/>
                    <a:gd name="T45" fmla="*/ 28 h 82"/>
                    <a:gd name="T46" fmla="*/ 98 w 190"/>
                    <a:gd name="T47" fmla="*/ 36 h 82"/>
                    <a:gd name="T48" fmla="*/ 98 w 190"/>
                    <a:gd name="T49" fmla="*/ 40 h 82"/>
                    <a:gd name="T50" fmla="*/ 98 w 190"/>
                    <a:gd name="T51" fmla="*/ 42 h 82"/>
                    <a:gd name="T52" fmla="*/ 100 w 190"/>
                    <a:gd name="T53" fmla="*/ 44 h 82"/>
                    <a:gd name="T54" fmla="*/ 136 w 190"/>
                    <a:gd name="T55" fmla="*/ 44 h 82"/>
                    <a:gd name="T56" fmla="*/ 136 w 190"/>
                    <a:gd name="T57" fmla="*/ 38 h 82"/>
                    <a:gd name="T58" fmla="*/ 118 w 190"/>
                    <a:gd name="T59" fmla="*/ 34 h 82"/>
                    <a:gd name="T60" fmla="*/ 130 w 190"/>
                    <a:gd name="T61" fmla="*/ 28 h 82"/>
                    <a:gd name="T62" fmla="*/ 128 w 190"/>
                    <a:gd name="T63" fmla="*/ 24 h 82"/>
                    <a:gd name="T64" fmla="*/ 116 w 190"/>
                    <a:gd name="T65" fmla="*/ 20 h 82"/>
                    <a:gd name="T66" fmla="*/ 122 w 190"/>
                    <a:gd name="T67" fmla="*/ 10 h 82"/>
                    <a:gd name="T68" fmla="*/ 130 w 190"/>
                    <a:gd name="T69" fmla="*/ 0 h 82"/>
                    <a:gd name="T70" fmla="*/ 140 w 190"/>
                    <a:gd name="T71" fmla="*/ 2 h 82"/>
                    <a:gd name="T72" fmla="*/ 142 w 190"/>
                    <a:gd name="T73" fmla="*/ 8 h 82"/>
                    <a:gd name="T74" fmla="*/ 148 w 190"/>
                    <a:gd name="T75" fmla="*/ 16 h 82"/>
                    <a:gd name="T76" fmla="*/ 146 w 190"/>
                    <a:gd name="T77" fmla="*/ 22 h 82"/>
                    <a:gd name="T78" fmla="*/ 148 w 190"/>
                    <a:gd name="T79" fmla="*/ 30 h 82"/>
                    <a:gd name="T80" fmla="*/ 162 w 190"/>
                    <a:gd name="T81" fmla="*/ 34 h 82"/>
                    <a:gd name="T82" fmla="*/ 168 w 190"/>
                    <a:gd name="T83" fmla="*/ 34 h 82"/>
                    <a:gd name="T84" fmla="*/ 172 w 190"/>
                    <a:gd name="T85" fmla="*/ 28 h 82"/>
                    <a:gd name="T86" fmla="*/ 184 w 190"/>
                    <a:gd name="T87" fmla="*/ 28 h 82"/>
                    <a:gd name="T88" fmla="*/ 190 w 190"/>
                    <a:gd name="T89" fmla="*/ 34 h 82"/>
                    <a:gd name="T90" fmla="*/ 190 w 190"/>
                    <a:gd name="T91" fmla="*/ 48 h 82"/>
                    <a:gd name="T92" fmla="*/ 182 w 190"/>
                    <a:gd name="T93" fmla="*/ 58 h 82"/>
                    <a:gd name="T94" fmla="*/ 168 w 190"/>
                    <a:gd name="T95" fmla="*/ 64 h 82"/>
                    <a:gd name="T96" fmla="*/ 148 w 190"/>
                    <a:gd name="T97" fmla="*/ 58 h 82"/>
                    <a:gd name="T98" fmla="*/ 134 w 190"/>
                    <a:gd name="T99" fmla="*/ 64 h 82"/>
                    <a:gd name="T100" fmla="*/ 114 w 190"/>
                    <a:gd name="T101" fmla="*/ 66 h 82"/>
                    <a:gd name="T102" fmla="*/ 96 w 190"/>
                    <a:gd name="T103" fmla="*/ 76 h 82"/>
                    <a:gd name="T104" fmla="*/ 74 w 190"/>
                    <a:gd name="T105" fmla="*/ 82 h 82"/>
                    <a:gd name="T106" fmla="*/ 58 w 190"/>
                    <a:gd name="T107" fmla="*/ 78 h 82"/>
                    <a:gd name="T108" fmla="*/ 50 w 190"/>
                    <a:gd name="T109" fmla="*/ 70 h 82"/>
                    <a:gd name="T110" fmla="*/ 62 w 190"/>
                    <a:gd name="T111" fmla="*/ 64 h 82"/>
                    <a:gd name="T112" fmla="*/ 80 w 190"/>
                    <a:gd name="T113" fmla="*/ 64 h 82"/>
                    <a:gd name="T114" fmla="*/ 96 w 190"/>
                    <a:gd name="T115" fmla="*/ 62 h 82"/>
                    <a:gd name="T116" fmla="*/ 98 w 190"/>
                    <a:gd name="T117" fmla="*/ 56 h 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0" h="82">
                      <a:moveTo>
                        <a:pt x="98" y="56"/>
                      </a:moveTo>
                      <a:lnTo>
                        <a:pt x="80" y="56"/>
                      </a:lnTo>
                      <a:lnTo>
                        <a:pt x="58" y="56"/>
                      </a:lnTo>
                      <a:lnTo>
                        <a:pt x="62" y="48"/>
                      </a:lnTo>
                      <a:lnTo>
                        <a:pt x="52" y="50"/>
                      </a:lnTo>
                      <a:lnTo>
                        <a:pt x="48" y="58"/>
                      </a:lnTo>
                      <a:lnTo>
                        <a:pt x="30" y="62"/>
                      </a:lnTo>
                      <a:lnTo>
                        <a:pt x="20" y="58"/>
                      </a:lnTo>
                      <a:lnTo>
                        <a:pt x="2" y="56"/>
                      </a:lnTo>
                      <a:lnTo>
                        <a:pt x="0" y="48"/>
                      </a:lnTo>
                      <a:lnTo>
                        <a:pt x="18" y="46"/>
                      </a:lnTo>
                      <a:lnTo>
                        <a:pt x="4" y="42"/>
                      </a:lnTo>
                      <a:lnTo>
                        <a:pt x="10" y="36"/>
                      </a:lnTo>
                      <a:lnTo>
                        <a:pt x="34" y="34"/>
                      </a:lnTo>
                      <a:lnTo>
                        <a:pt x="16" y="30"/>
                      </a:lnTo>
                      <a:lnTo>
                        <a:pt x="18" y="24"/>
                      </a:lnTo>
                      <a:lnTo>
                        <a:pt x="26" y="20"/>
                      </a:lnTo>
                      <a:lnTo>
                        <a:pt x="34" y="16"/>
                      </a:lnTo>
                      <a:lnTo>
                        <a:pt x="50" y="14"/>
                      </a:lnTo>
                      <a:lnTo>
                        <a:pt x="58" y="22"/>
                      </a:lnTo>
                      <a:lnTo>
                        <a:pt x="66" y="20"/>
                      </a:lnTo>
                      <a:lnTo>
                        <a:pt x="74" y="20"/>
                      </a:lnTo>
                      <a:lnTo>
                        <a:pt x="88" y="28"/>
                      </a:lnTo>
                      <a:lnTo>
                        <a:pt x="98" y="36"/>
                      </a:lnTo>
                      <a:lnTo>
                        <a:pt x="98" y="40"/>
                      </a:lnTo>
                      <a:lnTo>
                        <a:pt x="98" y="42"/>
                      </a:lnTo>
                      <a:lnTo>
                        <a:pt x="100" y="44"/>
                      </a:lnTo>
                      <a:lnTo>
                        <a:pt x="136" y="44"/>
                      </a:lnTo>
                      <a:lnTo>
                        <a:pt x="136" y="38"/>
                      </a:lnTo>
                      <a:lnTo>
                        <a:pt x="118" y="34"/>
                      </a:lnTo>
                      <a:lnTo>
                        <a:pt x="130" y="28"/>
                      </a:lnTo>
                      <a:lnTo>
                        <a:pt x="128" y="24"/>
                      </a:lnTo>
                      <a:lnTo>
                        <a:pt x="116" y="20"/>
                      </a:lnTo>
                      <a:lnTo>
                        <a:pt x="122" y="10"/>
                      </a:lnTo>
                      <a:lnTo>
                        <a:pt x="130" y="0"/>
                      </a:lnTo>
                      <a:lnTo>
                        <a:pt x="140" y="2"/>
                      </a:lnTo>
                      <a:lnTo>
                        <a:pt x="142" y="8"/>
                      </a:lnTo>
                      <a:lnTo>
                        <a:pt x="148" y="16"/>
                      </a:lnTo>
                      <a:lnTo>
                        <a:pt x="146" y="22"/>
                      </a:lnTo>
                      <a:lnTo>
                        <a:pt x="148" y="30"/>
                      </a:lnTo>
                      <a:lnTo>
                        <a:pt x="162" y="34"/>
                      </a:lnTo>
                      <a:lnTo>
                        <a:pt x="168" y="34"/>
                      </a:lnTo>
                      <a:lnTo>
                        <a:pt x="172" y="28"/>
                      </a:lnTo>
                      <a:lnTo>
                        <a:pt x="184" y="28"/>
                      </a:lnTo>
                      <a:lnTo>
                        <a:pt x="190" y="34"/>
                      </a:lnTo>
                      <a:lnTo>
                        <a:pt x="190" y="48"/>
                      </a:lnTo>
                      <a:lnTo>
                        <a:pt x="182" y="58"/>
                      </a:lnTo>
                      <a:lnTo>
                        <a:pt x="168" y="64"/>
                      </a:lnTo>
                      <a:lnTo>
                        <a:pt x="148" y="58"/>
                      </a:lnTo>
                      <a:lnTo>
                        <a:pt x="134" y="64"/>
                      </a:lnTo>
                      <a:lnTo>
                        <a:pt x="114" y="66"/>
                      </a:lnTo>
                      <a:lnTo>
                        <a:pt x="96" y="76"/>
                      </a:lnTo>
                      <a:lnTo>
                        <a:pt x="74" y="82"/>
                      </a:lnTo>
                      <a:lnTo>
                        <a:pt x="58" y="78"/>
                      </a:lnTo>
                      <a:lnTo>
                        <a:pt x="50" y="70"/>
                      </a:lnTo>
                      <a:lnTo>
                        <a:pt x="62" y="64"/>
                      </a:lnTo>
                      <a:lnTo>
                        <a:pt x="80" y="64"/>
                      </a:lnTo>
                      <a:lnTo>
                        <a:pt x="96" y="62"/>
                      </a:lnTo>
                      <a:lnTo>
                        <a:pt x="98" y="5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1" name="Freeform 18">
                  <a:extLst>
                    <a:ext uri="{FF2B5EF4-FFF2-40B4-BE49-F238E27FC236}">
                      <a16:creationId xmlns:a16="http://schemas.microsoft.com/office/drawing/2014/main" id="{48521851-89F1-49BF-A857-5B67CA586CCB}"/>
                    </a:ext>
                  </a:extLst>
                </p:cNvPr>
                <p:cNvSpPr>
                  <a:spLocks/>
                </p:cNvSpPr>
                <p:nvPr/>
              </p:nvSpPr>
              <p:spPr bwMode="auto">
                <a:xfrm>
                  <a:off x="1026" y="925"/>
                  <a:ext cx="106" cy="56"/>
                </a:xfrm>
                <a:custGeom>
                  <a:avLst/>
                  <a:gdLst>
                    <a:gd name="T0" fmla="*/ 0 w 106"/>
                    <a:gd name="T1" fmla="*/ 12 h 56"/>
                    <a:gd name="T2" fmla="*/ 16 w 106"/>
                    <a:gd name="T3" fmla="*/ 16 h 56"/>
                    <a:gd name="T4" fmla="*/ 26 w 106"/>
                    <a:gd name="T5" fmla="*/ 20 h 56"/>
                    <a:gd name="T6" fmla="*/ 34 w 106"/>
                    <a:gd name="T7" fmla="*/ 28 h 56"/>
                    <a:gd name="T8" fmla="*/ 32 w 106"/>
                    <a:gd name="T9" fmla="*/ 30 h 56"/>
                    <a:gd name="T10" fmla="*/ 18 w 106"/>
                    <a:gd name="T11" fmla="*/ 28 h 56"/>
                    <a:gd name="T12" fmla="*/ 10 w 106"/>
                    <a:gd name="T13" fmla="*/ 30 h 56"/>
                    <a:gd name="T14" fmla="*/ 8 w 106"/>
                    <a:gd name="T15" fmla="*/ 40 h 56"/>
                    <a:gd name="T16" fmla="*/ 20 w 106"/>
                    <a:gd name="T17" fmla="*/ 42 h 56"/>
                    <a:gd name="T18" fmla="*/ 34 w 106"/>
                    <a:gd name="T19" fmla="*/ 40 h 56"/>
                    <a:gd name="T20" fmla="*/ 50 w 106"/>
                    <a:gd name="T21" fmla="*/ 38 h 56"/>
                    <a:gd name="T22" fmla="*/ 66 w 106"/>
                    <a:gd name="T23" fmla="*/ 40 h 56"/>
                    <a:gd name="T24" fmla="*/ 74 w 106"/>
                    <a:gd name="T25" fmla="*/ 46 h 56"/>
                    <a:gd name="T26" fmla="*/ 82 w 106"/>
                    <a:gd name="T27" fmla="*/ 56 h 56"/>
                    <a:gd name="T28" fmla="*/ 98 w 106"/>
                    <a:gd name="T29" fmla="*/ 56 h 56"/>
                    <a:gd name="T30" fmla="*/ 106 w 106"/>
                    <a:gd name="T31" fmla="*/ 48 h 56"/>
                    <a:gd name="T32" fmla="*/ 94 w 106"/>
                    <a:gd name="T33" fmla="*/ 38 h 56"/>
                    <a:gd name="T34" fmla="*/ 90 w 106"/>
                    <a:gd name="T35" fmla="*/ 28 h 56"/>
                    <a:gd name="T36" fmla="*/ 80 w 106"/>
                    <a:gd name="T37" fmla="*/ 20 h 56"/>
                    <a:gd name="T38" fmla="*/ 70 w 106"/>
                    <a:gd name="T39" fmla="*/ 18 h 56"/>
                    <a:gd name="T40" fmla="*/ 64 w 106"/>
                    <a:gd name="T41" fmla="*/ 12 h 56"/>
                    <a:gd name="T42" fmla="*/ 50 w 106"/>
                    <a:gd name="T43" fmla="*/ 10 h 56"/>
                    <a:gd name="T44" fmla="*/ 44 w 106"/>
                    <a:gd name="T45" fmla="*/ 20 h 56"/>
                    <a:gd name="T46" fmla="*/ 42 w 106"/>
                    <a:gd name="T47" fmla="*/ 10 h 56"/>
                    <a:gd name="T48" fmla="*/ 40 w 106"/>
                    <a:gd name="T49" fmla="*/ 2 h 56"/>
                    <a:gd name="T50" fmla="*/ 18 w 106"/>
                    <a:gd name="T51" fmla="*/ 0 h 56"/>
                    <a:gd name="T52" fmla="*/ 0 w 106"/>
                    <a:gd name="T53" fmla="*/ 2 h 56"/>
                    <a:gd name="T54" fmla="*/ 0 w 106"/>
                    <a:gd name="T55" fmla="*/ 12 h 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6" h="56">
                      <a:moveTo>
                        <a:pt x="0" y="12"/>
                      </a:moveTo>
                      <a:lnTo>
                        <a:pt x="16" y="16"/>
                      </a:lnTo>
                      <a:lnTo>
                        <a:pt x="26" y="20"/>
                      </a:lnTo>
                      <a:lnTo>
                        <a:pt x="34" y="28"/>
                      </a:lnTo>
                      <a:lnTo>
                        <a:pt x="32" y="30"/>
                      </a:lnTo>
                      <a:lnTo>
                        <a:pt x="18" y="28"/>
                      </a:lnTo>
                      <a:lnTo>
                        <a:pt x="10" y="30"/>
                      </a:lnTo>
                      <a:lnTo>
                        <a:pt x="8" y="40"/>
                      </a:lnTo>
                      <a:lnTo>
                        <a:pt x="20" y="42"/>
                      </a:lnTo>
                      <a:lnTo>
                        <a:pt x="34" y="40"/>
                      </a:lnTo>
                      <a:lnTo>
                        <a:pt x="50" y="38"/>
                      </a:lnTo>
                      <a:lnTo>
                        <a:pt x="66" y="40"/>
                      </a:lnTo>
                      <a:lnTo>
                        <a:pt x="74" y="46"/>
                      </a:lnTo>
                      <a:lnTo>
                        <a:pt x="82" y="56"/>
                      </a:lnTo>
                      <a:lnTo>
                        <a:pt x="98" y="56"/>
                      </a:lnTo>
                      <a:lnTo>
                        <a:pt x="106" y="48"/>
                      </a:lnTo>
                      <a:lnTo>
                        <a:pt x="94" y="38"/>
                      </a:lnTo>
                      <a:lnTo>
                        <a:pt x="90" y="28"/>
                      </a:lnTo>
                      <a:lnTo>
                        <a:pt x="80" y="20"/>
                      </a:lnTo>
                      <a:lnTo>
                        <a:pt x="70" y="18"/>
                      </a:lnTo>
                      <a:lnTo>
                        <a:pt x="64" y="12"/>
                      </a:lnTo>
                      <a:lnTo>
                        <a:pt x="50" y="10"/>
                      </a:lnTo>
                      <a:lnTo>
                        <a:pt x="44" y="20"/>
                      </a:lnTo>
                      <a:lnTo>
                        <a:pt x="42" y="10"/>
                      </a:lnTo>
                      <a:lnTo>
                        <a:pt x="40" y="2"/>
                      </a:lnTo>
                      <a:lnTo>
                        <a:pt x="18" y="0"/>
                      </a:lnTo>
                      <a:lnTo>
                        <a:pt x="0" y="2"/>
                      </a:lnTo>
                      <a:lnTo>
                        <a:pt x="0" y="1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2" name="Freeform 19">
                  <a:extLst>
                    <a:ext uri="{FF2B5EF4-FFF2-40B4-BE49-F238E27FC236}">
                      <a16:creationId xmlns:a16="http://schemas.microsoft.com/office/drawing/2014/main" id="{54FD13CE-C0C7-47C5-AB67-119472DF31C8}"/>
                    </a:ext>
                  </a:extLst>
                </p:cNvPr>
                <p:cNvSpPr>
                  <a:spLocks/>
                </p:cNvSpPr>
                <p:nvPr/>
              </p:nvSpPr>
              <p:spPr bwMode="auto">
                <a:xfrm>
                  <a:off x="1042" y="1017"/>
                  <a:ext cx="112" cy="56"/>
                </a:xfrm>
                <a:custGeom>
                  <a:avLst/>
                  <a:gdLst>
                    <a:gd name="T0" fmla="*/ 104 w 112"/>
                    <a:gd name="T1" fmla="*/ 52 h 56"/>
                    <a:gd name="T2" fmla="*/ 92 w 112"/>
                    <a:gd name="T3" fmla="*/ 54 h 56"/>
                    <a:gd name="T4" fmla="*/ 70 w 112"/>
                    <a:gd name="T5" fmla="*/ 56 h 56"/>
                    <a:gd name="T6" fmla="*/ 66 w 112"/>
                    <a:gd name="T7" fmla="*/ 44 h 56"/>
                    <a:gd name="T8" fmla="*/ 74 w 112"/>
                    <a:gd name="T9" fmla="*/ 36 h 56"/>
                    <a:gd name="T10" fmla="*/ 68 w 112"/>
                    <a:gd name="T11" fmla="*/ 36 h 56"/>
                    <a:gd name="T12" fmla="*/ 58 w 112"/>
                    <a:gd name="T13" fmla="*/ 34 h 56"/>
                    <a:gd name="T14" fmla="*/ 48 w 112"/>
                    <a:gd name="T15" fmla="*/ 34 h 56"/>
                    <a:gd name="T16" fmla="*/ 36 w 112"/>
                    <a:gd name="T17" fmla="*/ 38 h 56"/>
                    <a:gd name="T18" fmla="*/ 26 w 112"/>
                    <a:gd name="T19" fmla="*/ 34 h 56"/>
                    <a:gd name="T20" fmla="*/ 8 w 112"/>
                    <a:gd name="T21" fmla="*/ 20 h 56"/>
                    <a:gd name="T22" fmla="*/ 0 w 112"/>
                    <a:gd name="T23" fmla="*/ 4 h 56"/>
                    <a:gd name="T24" fmla="*/ 8 w 112"/>
                    <a:gd name="T25" fmla="*/ 0 h 56"/>
                    <a:gd name="T26" fmla="*/ 18 w 112"/>
                    <a:gd name="T27" fmla="*/ 6 h 56"/>
                    <a:gd name="T28" fmla="*/ 26 w 112"/>
                    <a:gd name="T29" fmla="*/ 14 h 56"/>
                    <a:gd name="T30" fmla="*/ 40 w 112"/>
                    <a:gd name="T31" fmla="*/ 26 h 56"/>
                    <a:gd name="T32" fmla="*/ 48 w 112"/>
                    <a:gd name="T33" fmla="*/ 24 h 56"/>
                    <a:gd name="T34" fmla="*/ 40 w 112"/>
                    <a:gd name="T35" fmla="*/ 16 h 56"/>
                    <a:gd name="T36" fmla="*/ 40 w 112"/>
                    <a:gd name="T37" fmla="*/ 10 h 56"/>
                    <a:gd name="T38" fmla="*/ 48 w 112"/>
                    <a:gd name="T39" fmla="*/ 8 h 56"/>
                    <a:gd name="T40" fmla="*/ 58 w 112"/>
                    <a:gd name="T41" fmla="*/ 16 h 56"/>
                    <a:gd name="T42" fmla="*/ 70 w 112"/>
                    <a:gd name="T43" fmla="*/ 26 h 56"/>
                    <a:gd name="T44" fmla="*/ 74 w 112"/>
                    <a:gd name="T45" fmla="*/ 20 h 56"/>
                    <a:gd name="T46" fmla="*/ 68 w 112"/>
                    <a:gd name="T47" fmla="*/ 12 h 56"/>
                    <a:gd name="T48" fmla="*/ 62 w 112"/>
                    <a:gd name="T49" fmla="*/ 4 h 56"/>
                    <a:gd name="T50" fmla="*/ 64 w 112"/>
                    <a:gd name="T51" fmla="*/ 0 h 56"/>
                    <a:gd name="T52" fmla="*/ 78 w 112"/>
                    <a:gd name="T53" fmla="*/ 2 h 56"/>
                    <a:gd name="T54" fmla="*/ 84 w 112"/>
                    <a:gd name="T55" fmla="*/ 8 h 56"/>
                    <a:gd name="T56" fmla="*/ 92 w 112"/>
                    <a:gd name="T57" fmla="*/ 4 h 56"/>
                    <a:gd name="T58" fmla="*/ 104 w 112"/>
                    <a:gd name="T59" fmla="*/ 4 h 56"/>
                    <a:gd name="T60" fmla="*/ 108 w 112"/>
                    <a:gd name="T61" fmla="*/ 10 h 56"/>
                    <a:gd name="T62" fmla="*/ 110 w 112"/>
                    <a:gd name="T63" fmla="*/ 28 h 56"/>
                    <a:gd name="T64" fmla="*/ 112 w 112"/>
                    <a:gd name="T65" fmla="*/ 36 h 56"/>
                    <a:gd name="T66" fmla="*/ 104 w 112"/>
                    <a:gd name="T67" fmla="*/ 40 h 56"/>
                    <a:gd name="T68" fmla="*/ 104 w 112"/>
                    <a:gd name="T69" fmla="*/ 52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 h="56">
                      <a:moveTo>
                        <a:pt x="104" y="52"/>
                      </a:moveTo>
                      <a:lnTo>
                        <a:pt x="92" y="54"/>
                      </a:lnTo>
                      <a:lnTo>
                        <a:pt x="70" y="56"/>
                      </a:lnTo>
                      <a:lnTo>
                        <a:pt x="66" y="44"/>
                      </a:lnTo>
                      <a:lnTo>
                        <a:pt x="74" y="36"/>
                      </a:lnTo>
                      <a:lnTo>
                        <a:pt x="68" y="36"/>
                      </a:lnTo>
                      <a:lnTo>
                        <a:pt x="58" y="34"/>
                      </a:lnTo>
                      <a:lnTo>
                        <a:pt x="48" y="34"/>
                      </a:lnTo>
                      <a:lnTo>
                        <a:pt x="36" y="38"/>
                      </a:lnTo>
                      <a:lnTo>
                        <a:pt x="26" y="34"/>
                      </a:lnTo>
                      <a:lnTo>
                        <a:pt x="8" y="20"/>
                      </a:lnTo>
                      <a:lnTo>
                        <a:pt x="0" y="4"/>
                      </a:lnTo>
                      <a:lnTo>
                        <a:pt x="8" y="0"/>
                      </a:lnTo>
                      <a:lnTo>
                        <a:pt x="18" y="6"/>
                      </a:lnTo>
                      <a:lnTo>
                        <a:pt x="26" y="14"/>
                      </a:lnTo>
                      <a:lnTo>
                        <a:pt x="40" y="26"/>
                      </a:lnTo>
                      <a:lnTo>
                        <a:pt x="48" y="24"/>
                      </a:lnTo>
                      <a:lnTo>
                        <a:pt x="40" y="16"/>
                      </a:lnTo>
                      <a:lnTo>
                        <a:pt x="40" y="10"/>
                      </a:lnTo>
                      <a:lnTo>
                        <a:pt x="48" y="8"/>
                      </a:lnTo>
                      <a:lnTo>
                        <a:pt x="58" y="16"/>
                      </a:lnTo>
                      <a:lnTo>
                        <a:pt x="70" y="26"/>
                      </a:lnTo>
                      <a:lnTo>
                        <a:pt x="74" y="20"/>
                      </a:lnTo>
                      <a:lnTo>
                        <a:pt x="68" y="12"/>
                      </a:lnTo>
                      <a:lnTo>
                        <a:pt x="62" y="4"/>
                      </a:lnTo>
                      <a:lnTo>
                        <a:pt x="64" y="0"/>
                      </a:lnTo>
                      <a:lnTo>
                        <a:pt x="78" y="2"/>
                      </a:lnTo>
                      <a:lnTo>
                        <a:pt x="84" y="8"/>
                      </a:lnTo>
                      <a:lnTo>
                        <a:pt x="92" y="4"/>
                      </a:lnTo>
                      <a:lnTo>
                        <a:pt x="104" y="4"/>
                      </a:lnTo>
                      <a:lnTo>
                        <a:pt x="108" y="10"/>
                      </a:lnTo>
                      <a:lnTo>
                        <a:pt x="110" y="28"/>
                      </a:lnTo>
                      <a:lnTo>
                        <a:pt x="112" y="36"/>
                      </a:lnTo>
                      <a:lnTo>
                        <a:pt x="104" y="40"/>
                      </a:lnTo>
                      <a:lnTo>
                        <a:pt x="104" y="5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3" name="Freeform 20">
                  <a:extLst>
                    <a:ext uri="{FF2B5EF4-FFF2-40B4-BE49-F238E27FC236}">
                      <a16:creationId xmlns:a16="http://schemas.microsoft.com/office/drawing/2014/main" id="{3F9AEF45-66BA-4B90-95AE-09DF2BE134E8}"/>
                    </a:ext>
                  </a:extLst>
                </p:cNvPr>
                <p:cNvSpPr>
                  <a:spLocks/>
                </p:cNvSpPr>
                <p:nvPr/>
              </p:nvSpPr>
              <p:spPr bwMode="auto">
                <a:xfrm>
                  <a:off x="1168" y="1003"/>
                  <a:ext cx="270" cy="84"/>
                </a:xfrm>
                <a:custGeom>
                  <a:avLst/>
                  <a:gdLst>
                    <a:gd name="T0" fmla="*/ 48 w 270"/>
                    <a:gd name="T1" fmla="*/ 26 h 84"/>
                    <a:gd name="T2" fmla="*/ 34 w 270"/>
                    <a:gd name="T3" fmla="*/ 28 h 84"/>
                    <a:gd name="T4" fmla="*/ 20 w 270"/>
                    <a:gd name="T5" fmla="*/ 26 h 84"/>
                    <a:gd name="T6" fmla="*/ 6 w 270"/>
                    <a:gd name="T7" fmla="*/ 20 h 84"/>
                    <a:gd name="T8" fmla="*/ 0 w 270"/>
                    <a:gd name="T9" fmla="*/ 14 h 84"/>
                    <a:gd name="T10" fmla="*/ 2 w 270"/>
                    <a:gd name="T11" fmla="*/ 4 h 84"/>
                    <a:gd name="T12" fmla="*/ 14 w 270"/>
                    <a:gd name="T13" fmla="*/ 0 h 84"/>
                    <a:gd name="T14" fmla="*/ 32 w 270"/>
                    <a:gd name="T15" fmla="*/ 6 h 84"/>
                    <a:gd name="T16" fmla="*/ 48 w 270"/>
                    <a:gd name="T17" fmla="*/ 10 h 84"/>
                    <a:gd name="T18" fmla="*/ 54 w 270"/>
                    <a:gd name="T19" fmla="*/ 18 h 84"/>
                    <a:gd name="T20" fmla="*/ 70 w 270"/>
                    <a:gd name="T21" fmla="*/ 18 h 84"/>
                    <a:gd name="T22" fmla="*/ 88 w 270"/>
                    <a:gd name="T23" fmla="*/ 14 h 84"/>
                    <a:gd name="T24" fmla="*/ 96 w 270"/>
                    <a:gd name="T25" fmla="*/ 24 h 84"/>
                    <a:gd name="T26" fmla="*/ 96 w 270"/>
                    <a:gd name="T27" fmla="*/ 34 h 84"/>
                    <a:gd name="T28" fmla="*/ 100 w 270"/>
                    <a:gd name="T29" fmla="*/ 40 h 84"/>
                    <a:gd name="T30" fmla="*/ 120 w 270"/>
                    <a:gd name="T31" fmla="*/ 52 h 84"/>
                    <a:gd name="T32" fmla="*/ 150 w 270"/>
                    <a:gd name="T33" fmla="*/ 52 h 84"/>
                    <a:gd name="T34" fmla="*/ 172 w 270"/>
                    <a:gd name="T35" fmla="*/ 54 h 84"/>
                    <a:gd name="T36" fmla="*/ 198 w 270"/>
                    <a:gd name="T37" fmla="*/ 44 h 84"/>
                    <a:gd name="T38" fmla="*/ 236 w 270"/>
                    <a:gd name="T39" fmla="*/ 46 h 84"/>
                    <a:gd name="T40" fmla="*/ 256 w 270"/>
                    <a:gd name="T41" fmla="*/ 50 h 84"/>
                    <a:gd name="T42" fmla="*/ 270 w 270"/>
                    <a:gd name="T43" fmla="*/ 56 h 84"/>
                    <a:gd name="T44" fmla="*/ 268 w 270"/>
                    <a:gd name="T45" fmla="*/ 66 h 84"/>
                    <a:gd name="T46" fmla="*/ 262 w 270"/>
                    <a:gd name="T47" fmla="*/ 70 h 84"/>
                    <a:gd name="T48" fmla="*/ 260 w 270"/>
                    <a:gd name="T49" fmla="*/ 82 h 84"/>
                    <a:gd name="T50" fmla="*/ 222 w 270"/>
                    <a:gd name="T51" fmla="*/ 84 h 84"/>
                    <a:gd name="T52" fmla="*/ 212 w 270"/>
                    <a:gd name="T53" fmla="*/ 76 h 84"/>
                    <a:gd name="T54" fmla="*/ 206 w 270"/>
                    <a:gd name="T55" fmla="*/ 84 h 84"/>
                    <a:gd name="T56" fmla="*/ 132 w 270"/>
                    <a:gd name="T57" fmla="*/ 84 h 84"/>
                    <a:gd name="T58" fmla="*/ 130 w 270"/>
                    <a:gd name="T59" fmla="*/ 74 h 84"/>
                    <a:gd name="T60" fmla="*/ 126 w 270"/>
                    <a:gd name="T61" fmla="*/ 72 h 84"/>
                    <a:gd name="T62" fmla="*/ 120 w 270"/>
                    <a:gd name="T63" fmla="*/ 78 h 84"/>
                    <a:gd name="T64" fmla="*/ 116 w 270"/>
                    <a:gd name="T65" fmla="*/ 84 h 84"/>
                    <a:gd name="T66" fmla="*/ 92 w 270"/>
                    <a:gd name="T67" fmla="*/ 80 h 84"/>
                    <a:gd name="T68" fmla="*/ 88 w 270"/>
                    <a:gd name="T69" fmla="*/ 74 h 84"/>
                    <a:gd name="T70" fmla="*/ 84 w 270"/>
                    <a:gd name="T71" fmla="*/ 78 h 84"/>
                    <a:gd name="T72" fmla="*/ 78 w 270"/>
                    <a:gd name="T73" fmla="*/ 78 h 84"/>
                    <a:gd name="T74" fmla="*/ 72 w 270"/>
                    <a:gd name="T75" fmla="*/ 70 h 84"/>
                    <a:gd name="T76" fmla="*/ 68 w 270"/>
                    <a:gd name="T77" fmla="*/ 58 h 84"/>
                    <a:gd name="T78" fmla="*/ 68 w 270"/>
                    <a:gd name="T79" fmla="*/ 54 h 84"/>
                    <a:gd name="T80" fmla="*/ 72 w 270"/>
                    <a:gd name="T81" fmla="*/ 48 h 84"/>
                    <a:gd name="T82" fmla="*/ 64 w 270"/>
                    <a:gd name="T83" fmla="*/ 38 h 84"/>
                    <a:gd name="T84" fmla="*/ 58 w 270"/>
                    <a:gd name="T85" fmla="*/ 28 h 84"/>
                    <a:gd name="T86" fmla="*/ 48 w 270"/>
                    <a:gd name="T87" fmla="*/ 26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0" h="84">
                      <a:moveTo>
                        <a:pt x="48" y="26"/>
                      </a:moveTo>
                      <a:lnTo>
                        <a:pt x="34" y="28"/>
                      </a:lnTo>
                      <a:lnTo>
                        <a:pt x="20" y="26"/>
                      </a:lnTo>
                      <a:lnTo>
                        <a:pt x="6" y="20"/>
                      </a:lnTo>
                      <a:lnTo>
                        <a:pt x="0" y="14"/>
                      </a:lnTo>
                      <a:lnTo>
                        <a:pt x="2" y="4"/>
                      </a:lnTo>
                      <a:lnTo>
                        <a:pt x="14" y="0"/>
                      </a:lnTo>
                      <a:lnTo>
                        <a:pt x="32" y="6"/>
                      </a:lnTo>
                      <a:lnTo>
                        <a:pt x="48" y="10"/>
                      </a:lnTo>
                      <a:lnTo>
                        <a:pt x="54" y="18"/>
                      </a:lnTo>
                      <a:lnTo>
                        <a:pt x="70" y="18"/>
                      </a:lnTo>
                      <a:lnTo>
                        <a:pt x="88" y="14"/>
                      </a:lnTo>
                      <a:lnTo>
                        <a:pt x="96" y="24"/>
                      </a:lnTo>
                      <a:lnTo>
                        <a:pt x="96" y="34"/>
                      </a:lnTo>
                      <a:lnTo>
                        <a:pt x="100" y="40"/>
                      </a:lnTo>
                      <a:lnTo>
                        <a:pt x="120" y="52"/>
                      </a:lnTo>
                      <a:lnTo>
                        <a:pt x="150" y="52"/>
                      </a:lnTo>
                      <a:lnTo>
                        <a:pt x="172" y="54"/>
                      </a:lnTo>
                      <a:lnTo>
                        <a:pt x="198" y="44"/>
                      </a:lnTo>
                      <a:lnTo>
                        <a:pt x="236" y="46"/>
                      </a:lnTo>
                      <a:lnTo>
                        <a:pt x="256" y="50"/>
                      </a:lnTo>
                      <a:lnTo>
                        <a:pt x="270" y="56"/>
                      </a:lnTo>
                      <a:lnTo>
                        <a:pt x="268" y="66"/>
                      </a:lnTo>
                      <a:lnTo>
                        <a:pt x="262" y="70"/>
                      </a:lnTo>
                      <a:lnTo>
                        <a:pt x="260" y="82"/>
                      </a:lnTo>
                      <a:lnTo>
                        <a:pt x="222" y="84"/>
                      </a:lnTo>
                      <a:lnTo>
                        <a:pt x="212" y="76"/>
                      </a:lnTo>
                      <a:lnTo>
                        <a:pt x="206" y="84"/>
                      </a:lnTo>
                      <a:lnTo>
                        <a:pt x="132" y="84"/>
                      </a:lnTo>
                      <a:lnTo>
                        <a:pt x="130" y="74"/>
                      </a:lnTo>
                      <a:lnTo>
                        <a:pt x="126" y="72"/>
                      </a:lnTo>
                      <a:lnTo>
                        <a:pt x="120" y="78"/>
                      </a:lnTo>
                      <a:lnTo>
                        <a:pt x="116" y="84"/>
                      </a:lnTo>
                      <a:lnTo>
                        <a:pt x="92" y="80"/>
                      </a:lnTo>
                      <a:lnTo>
                        <a:pt x="88" y="74"/>
                      </a:lnTo>
                      <a:lnTo>
                        <a:pt x="84" y="78"/>
                      </a:lnTo>
                      <a:lnTo>
                        <a:pt x="78" y="78"/>
                      </a:lnTo>
                      <a:lnTo>
                        <a:pt x="72" y="70"/>
                      </a:lnTo>
                      <a:lnTo>
                        <a:pt x="68" y="58"/>
                      </a:lnTo>
                      <a:lnTo>
                        <a:pt x="68" y="54"/>
                      </a:lnTo>
                      <a:lnTo>
                        <a:pt x="72" y="48"/>
                      </a:lnTo>
                      <a:lnTo>
                        <a:pt x="64" y="38"/>
                      </a:lnTo>
                      <a:lnTo>
                        <a:pt x="58" y="28"/>
                      </a:lnTo>
                      <a:lnTo>
                        <a:pt x="48" y="2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4" name="Freeform 21">
                  <a:extLst>
                    <a:ext uri="{FF2B5EF4-FFF2-40B4-BE49-F238E27FC236}">
                      <a16:creationId xmlns:a16="http://schemas.microsoft.com/office/drawing/2014/main" id="{214CA2A3-ACE8-4B56-AD07-BA726977AA90}"/>
                    </a:ext>
                  </a:extLst>
                </p:cNvPr>
                <p:cNvSpPr>
                  <a:spLocks/>
                </p:cNvSpPr>
                <p:nvPr/>
              </p:nvSpPr>
              <p:spPr bwMode="auto">
                <a:xfrm>
                  <a:off x="1182" y="1101"/>
                  <a:ext cx="90" cy="64"/>
                </a:xfrm>
                <a:custGeom>
                  <a:avLst/>
                  <a:gdLst>
                    <a:gd name="T0" fmla="*/ 8 w 90"/>
                    <a:gd name="T1" fmla="*/ 2 h 64"/>
                    <a:gd name="T2" fmla="*/ 0 w 90"/>
                    <a:gd name="T3" fmla="*/ 14 h 64"/>
                    <a:gd name="T4" fmla="*/ 4 w 90"/>
                    <a:gd name="T5" fmla="*/ 36 h 64"/>
                    <a:gd name="T6" fmla="*/ 8 w 90"/>
                    <a:gd name="T7" fmla="*/ 50 h 64"/>
                    <a:gd name="T8" fmla="*/ 12 w 90"/>
                    <a:gd name="T9" fmla="*/ 62 h 64"/>
                    <a:gd name="T10" fmla="*/ 24 w 90"/>
                    <a:gd name="T11" fmla="*/ 64 h 64"/>
                    <a:gd name="T12" fmla="*/ 34 w 90"/>
                    <a:gd name="T13" fmla="*/ 52 h 64"/>
                    <a:gd name="T14" fmla="*/ 30 w 90"/>
                    <a:gd name="T15" fmla="*/ 42 h 64"/>
                    <a:gd name="T16" fmla="*/ 42 w 90"/>
                    <a:gd name="T17" fmla="*/ 40 h 64"/>
                    <a:gd name="T18" fmla="*/ 60 w 90"/>
                    <a:gd name="T19" fmla="*/ 40 h 64"/>
                    <a:gd name="T20" fmla="*/ 78 w 90"/>
                    <a:gd name="T21" fmla="*/ 18 h 64"/>
                    <a:gd name="T22" fmla="*/ 90 w 90"/>
                    <a:gd name="T23" fmla="*/ 2 h 64"/>
                    <a:gd name="T24" fmla="*/ 60 w 90"/>
                    <a:gd name="T25" fmla="*/ 2 h 64"/>
                    <a:gd name="T26" fmla="*/ 42 w 90"/>
                    <a:gd name="T27" fmla="*/ 0 h 64"/>
                    <a:gd name="T28" fmla="*/ 20 w 90"/>
                    <a:gd name="T29" fmla="*/ 0 h 64"/>
                    <a:gd name="T30" fmla="*/ 8 w 90"/>
                    <a:gd name="T31" fmla="*/ 2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64">
                      <a:moveTo>
                        <a:pt x="8" y="2"/>
                      </a:moveTo>
                      <a:lnTo>
                        <a:pt x="0" y="14"/>
                      </a:lnTo>
                      <a:lnTo>
                        <a:pt x="4" y="36"/>
                      </a:lnTo>
                      <a:lnTo>
                        <a:pt x="8" y="50"/>
                      </a:lnTo>
                      <a:lnTo>
                        <a:pt x="12" y="62"/>
                      </a:lnTo>
                      <a:lnTo>
                        <a:pt x="24" y="64"/>
                      </a:lnTo>
                      <a:lnTo>
                        <a:pt x="34" y="52"/>
                      </a:lnTo>
                      <a:lnTo>
                        <a:pt x="30" y="42"/>
                      </a:lnTo>
                      <a:lnTo>
                        <a:pt x="42" y="40"/>
                      </a:lnTo>
                      <a:lnTo>
                        <a:pt x="60" y="40"/>
                      </a:lnTo>
                      <a:lnTo>
                        <a:pt x="78" y="18"/>
                      </a:lnTo>
                      <a:lnTo>
                        <a:pt x="90" y="2"/>
                      </a:lnTo>
                      <a:lnTo>
                        <a:pt x="60" y="2"/>
                      </a:lnTo>
                      <a:lnTo>
                        <a:pt x="42" y="0"/>
                      </a:lnTo>
                      <a:lnTo>
                        <a:pt x="20" y="0"/>
                      </a:lnTo>
                      <a:lnTo>
                        <a:pt x="8" y="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5" name="Freeform 22">
                  <a:extLst>
                    <a:ext uri="{FF2B5EF4-FFF2-40B4-BE49-F238E27FC236}">
                      <a16:creationId xmlns:a16="http://schemas.microsoft.com/office/drawing/2014/main" id="{C2A21DA0-8CEF-48AC-AF35-4076937DBD63}"/>
                    </a:ext>
                  </a:extLst>
                </p:cNvPr>
                <p:cNvSpPr>
                  <a:spLocks/>
                </p:cNvSpPr>
                <p:nvPr/>
              </p:nvSpPr>
              <p:spPr bwMode="auto">
                <a:xfrm>
                  <a:off x="1242" y="783"/>
                  <a:ext cx="490" cy="252"/>
                </a:xfrm>
                <a:custGeom>
                  <a:avLst/>
                  <a:gdLst>
                    <a:gd name="T0" fmla="*/ 370 w 490"/>
                    <a:gd name="T1" fmla="*/ 94 h 252"/>
                    <a:gd name="T2" fmla="*/ 324 w 490"/>
                    <a:gd name="T3" fmla="*/ 130 h 252"/>
                    <a:gd name="T4" fmla="*/ 280 w 490"/>
                    <a:gd name="T5" fmla="*/ 126 h 252"/>
                    <a:gd name="T6" fmla="*/ 296 w 490"/>
                    <a:gd name="T7" fmla="*/ 138 h 252"/>
                    <a:gd name="T8" fmla="*/ 264 w 490"/>
                    <a:gd name="T9" fmla="*/ 140 h 252"/>
                    <a:gd name="T10" fmla="*/ 254 w 490"/>
                    <a:gd name="T11" fmla="*/ 148 h 252"/>
                    <a:gd name="T12" fmla="*/ 254 w 490"/>
                    <a:gd name="T13" fmla="*/ 154 h 252"/>
                    <a:gd name="T14" fmla="*/ 268 w 490"/>
                    <a:gd name="T15" fmla="*/ 170 h 252"/>
                    <a:gd name="T16" fmla="*/ 260 w 490"/>
                    <a:gd name="T17" fmla="*/ 184 h 252"/>
                    <a:gd name="T18" fmla="*/ 220 w 490"/>
                    <a:gd name="T19" fmla="*/ 206 h 252"/>
                    <a:gd name="T20" fmla="*/ 164 w 490"/>
                    <a:gd name="T21" fmla="*/ 216 h 252"/>
                    <a:gd name="T22" fmla="*/ 206 w 490"/>
                    <a:gd name="T23" fmla="*/ 232 h 252"/>
                    <a:gd name="T24" fmla="*/ 224 w 490"/>
                    <a:gd name="T25" fmla="*/ 236 h 252"/>
                    <a:gd name="T26" fmla="*/ 172 w 490"/>
                    <a:gd name="T27" fmla="*/ 252 h 252"/>
                    <a:gd name="T28" fmla="*/ 138 w 490"/>
                    <a:gd name="T29" fmla="*/ 238 h 252"/>
                    <a:gd name="T30" fmla="*/ 88 w 490"/>
                    <a:gd name="T31" fmla="*/ 244 h 252"/>
                    <a:gd name="T32" fmla="*/ 62 w 490"/>
                    <a:gd name="T33" fmla="*/ 244 h 252"/>
                    <a:gd name="T34" fmla="*/ 42 w 490"/>
                    <a:gd name="T35" fmla="*/ 224 h 252"/>
                    <a:gd name="T36" fmla="*/ 80 w 490"/>
                    <a:gd name="T37" fmla="*/ 212 h 252"/>
                    <a:gd name="T38" fmla="*/ 88 w 490"/>
                    <a:gd name="T39" fmla="*/ 196 h 252"/>
                    <a:gd name="T40" fmla="*/ 132 w 490"/>
                    <a:gd name="T41" fmla="*/ 212 h 252"/>
                    <a:gd name="T42" fmla="*/ 140 w 490"/>
                    <a:gd name="T43" fmla="*/ 194 h 252"/>
                    <a:gd name="T44" fmla="*/ 108 w 490"/>
                    <a:gd name="T45" fmla="*/ 194 h 252"/>
                    <a:gd name="T46" fmla="*/ 106 w 490"/>
                    <a:gd name="T47" fmla="*/ 180 h 252"/>
                    <a:gd name="T48" fmla="*/ 68 w 490"/>
                    <a:gd name="T49" fmla="*/ 176 h 252"/>
                    <a:gd name="T50" fmla="*/ 114 w 490"/>
                    <a:gd name="T51" fmla="*/ 160 h 252"/>
                    <a:gd name="T52" fmla="*/ 160 w 490"/>
                    <a:gd name="T53" fmla="*/ 158 h 252"/>
                    <a:gd name="T54" fmla="*/ 114 w 490"/>
                    <a:gd name="T55" fmla="*/ 138 h 252"/>
                    <a:gd name="T56" fmla="*/ 86 w 490"/>
                    <a:gd name="T57" fmla="*/ 114 h 252"/>
                    <a:gd name="T58" fmla="*/ 144 w 490"/>
                    <a:gd name="T59" fmla="*/ 120 h 252"/>
                    <a:gd name="T60" fmla="*/ 166 w 490"/>
                    <a:gd name="T61" fmla="*/ 126 h 252"/>
                    <a:gd name="T62" fmla="*/ 168 w 490"/>
                    <a:gd name="T63" fmla="*/ 104 h 252"/>
                    <a:gd name="T64" fmla="*/ 208 w 490"/>
                    <a:gd name="T65" fmla="*/ 86 h 252"/>
                    <a:gd name="T66" fmla="*/ 226 w 490"/>
                    <a:gd name="T67" fmla="*/ 68 h 252"/>
                    <a:gd name="T68" fmla="*/ 162 w 490"/>
                    <a:gd name="T69" fmla="*/ 96 h 252"/>
                    <a:gd name="T70" fmla="*/ 128 w 490"/>
                    <a:gd name="T71" fmla="*/ 100 h 252"/>
                    <a:gd name="T72" fmla="*/ 98 w 490"/>
                    <a:gd name="T73" fmla="*/ 82 h 252"/>
                    <a:gd name="T74" fmla="*/ 62 w 490"/>
                    <a:gd name="T75" fmla="*/ 78 h 252"/>
                    <a:gd name="T76" fmla="*/ 48 w 490"/>
                    <a:gd name="T77" fmla="*/ 66 h 252"/>
                    <a:gd name="T78" fmla="*/ 32 w 490"/>
                    <a:gd name="T79" fmla="*/ 66 h 252"/>
                    <a:gd name="T80" fmla="*/ 20 w 490"/>
                    <a:gd name="T81" fmla="*/ 56 h 252"/>
                    <a:gd name="T82" fmla="*/ 36 w 490"/>
                    <a:gd name="T83" fmla="*/ 50 h 252"/>
                    <a:gd name="T84" fmla="*/ 80 w 490"/>
                    <a:gd name="T85" fmla="*/ 46 h 252"/>
                    <a:gd name="T86" fmla="*/ 102 w 490"/>
                    <a:gd name="T87" fmla="*/ 28 h 252"/>
                    <a:gd name="T88" fmla="*/ 168 w 490"/>
                    <a:gd name="T89" fmla="*/ 40 h 252"/>
                    <a:gd name="T90" fmla="*/ 164 w 490"/>
                    <a:gd name="T91" fmla="*/ 18 h 252"/>
                    <a:gd name="T92" fmla="*/ 216 w 490"/>
                    <a:gd name="T93" fmla="*/ 10 h 252"/>
                    <a:gd name="T94" fmla="*/ 254 w 490"/>
                    <a:gd name="T95" fmla="*/ 22 h 252"/>
                    <a:gd name="T96" fmla="*/ 278 w 490"/>
                    <a:gd name="T97" fmla="*/ 4 h 252"/>
                    <a:gd name="T98" fmla="*/ 298 w 490"/>
                    <a:gd name="T99" fmla="*/ 2 h 252"/>
                    <a:gd name="T100" fmla="*/ 350 w 490"/>
                    <a:gd name="T101" fmla="*/ 2 h 252"/>
                    <a:gd name="T102" fmla="*/ 388 w 490"/>
                    <a:gd name="T103" fmla="*/ 16 h 252"/>
                    <a:gd name="T104" fmla="*/ 452 w 490"/>
                    <a:gd name="T105" fmla="*/ 14 h 252"/>
                    <a:gd name="T106" fmla="*/ 482 w 490"/>
                    <a:gd name="T107" fmla="*/ 40 h 252"/>
                    <a:gd name="T108" fmla="*/ 376 w 490"/>
                    <a:gd name="T109" fmla="*/ 62 h 252"/>
                    <a:gd name="T110" fmla="*/ 398 w 490"/>
                    <a:gd name="T111" fmla="*/ 70 h 2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252">
                      <a:moveTo>
                        <a:pt x="434" y="68"/>
                      </a:moveTo>
                      <a:lnTo>
                        <a:pt x="412" y="76"/>
                      </a:lnTo>
                      <a:lnTo>
                        <a:pt x="396" y="86"/>
                      </a:lnTo>
                      <a:lnTo>
                        <a:pt x="370" y="94"/>
                      </a:lnTo>
                      <a:lnTo>
                        <a:pt x="352" y="108"/>
                      </a:lnTo>
                      <a:lnTo>
                        <a:pt x="340" y="108"/>
                      </a:lnTo>
                      <a:lnTo>
                        <a:pt x="336" y="120"/>
                      </a:lnTo>
                      <a:lnTo>
                        <a:pt x="324" y="130"/>
                      </a:lnTo>
                      <a:lnTo>
                        <a:pt x="308" y="134"/>
                      </a:lnTo>
                      <a:lnTo>
                        <a:pt x="300" y="128"/>
                      </a:lnTo>
                      <a:lnTo>
                        <a:pt x="286" y="124"/>
                      </a:lnTo>
                      <a:lnTo>
                        <a:pt x="280" y="126"/>
                      </a:lnTo>
                      <a:lnTo>
                        <a:pt x="288" y="130"/>
                      </a:lnTo>
                      <a:lnTo>
                        <a:pt x="296" y="132"/>
                      </a:lnTo>
                      <a:lnTo>
                        <a:pt x="296" y="136"/>
                      </a:lnTo>
                      <a:lnTo>
                        <a:pt x="296" y="138"/>
                      </a:lnTo>
                      <a:lnTo>
                        <a:pt x="294" y="138"/>
                      </a:lnTo>
                      <a:lnTo>
                        <a:pt x="286" y="138"/>
                      </a:lnTo>
                      <a:lnTo>
                        <a:pt x="276" y="142"/>
                      </a:lnTo>
                      <a:lnTo>
                        <a:pt x="264" y="140"/>
                      </a:lnTo>
                      <a:lnTo>
                        <a:pt x="246" y="138"/>
                      </a:lnTo>
                      <a:lnTo>
                        <a:pt x="234" y="142"/>
                      </a:lnTo>
                      <a:lnTo>
                        <a:pt x="240" y="148"/>
                      </a:lnTo>
                      <a:lnTo>
                        <a:pt x="254" y="148"/>
                      </a:lnTo>
                      <a:lnTo>
                        <a:pt x="272" y="148"/>
                      </a:lnTo>
                      <a:lnTo>
                        <a:pt x="276" y="154"/>
                      </a:lnTo>
                      <a:lnTo>
                        <a:pt x="268" y="154"/>
                      </a:lnTo>
                      <a:lnTo>
                        <a:pt x="254" y="154"/>
                      </a:lnTo>
                      <a:lnTo>
                        <a:pt x="256" y="160"/>
                      </a:lnTo>
                      <a:lnTo>
                        <a:pt x="272" y="162"/>
                      </a:lnTo>
                      <a:lnTo>
                        <a:pt x="272" y="168"/>
                      </a:lnTo>
                      <a:lnTo>
                        <a:pt x="268" y="170"/>
                      </a:lnTo>
                      <a:lnTo>
                        <a:pt x="250" y="168"/>
                      </a:lnTo>
                      <a:lnTo>
                        <a:pt x="254" y="174"/>
                      </a:lnTo>
                      <a:lnTo>
                        <a:pt x="266" y="180"/>
                      </a:lnTo>
                      <a:lnTo>
                        <a:pt x="260" y="184"/>
                      </a:lnTo>
                      <a:lnTo>
                        <a:pt x="258" y="188"/>
                      </a:lnTo>
                      <a:lnTo>
                        <a:pt x="254" y="192"/>
                      </a:lnTo>
                      <a:lnTo>
                        <a:pt x="224" y="194"/>
                      </a:lnTo>
                      <a:lnTo>
                        <a:pt x="220" y="206"/>
                      </a:lnTo>
                      <a:lnTo>
                        <a:pt x="210" y="212"/>
                      </a:lnTo>
                      <a:lnTo>
                        <a:pt x="186" y="212"/>
                      </a:lnTo>
                      <a:lnTo>
                        <a:pt x="166" y="208"/>
                      </a:lnTo>
                      <a:lnTo>
                        <a:pt x="164" y="216"/>
                      </a:lnTo>
                      <a:lnTo>
                        <a:pt x="180" y="220"/>
                      </a:lnTo>
                      <a:lnTo>
                        <a:pt x="202" y="220"/>
                      </a:lnTo>
                      <a:lnTo>
                        <a:pt x="204" y="226"/>
                      </a:lnTo>
                      <a:lnTo>
                        <a:pt x="206" y="232"/>
                      </a:lnTo>
                      <a:lnTo>
                        <a:pt x="214" y="226"/>
                      </a:lnTo>
                      <a:lnTo>
                        <a:pt x="218" y="222"/>
                      </a:lnTo>
                      <a:lnTo>
                        <a:pt x="222" y="226"/>
                      </a:lnTo>
                      <a:lnTo>
                        <a:pt x="224" y="236"/>
                      </a:lnTo>
                      <a:lnTo>
                        <a:pt x="218" y="240"/>
                      </a:lnTo>
                      <a:lnTo>
                        <a:pt x="204" y="244"/>
                      </a:lnTo>
                      <a:lnTo>
                        <a:pt x="188" y="250"/>
                      </a:lnTo>
                      <a:lnTo>
                        <a:pt x="172" y="252"/>
                      </a:lnTo>
                      <a:lnTo>
                        <a:pt x="172" y="244"/>
                      </a:lnTo>
                      <a:lnTo>
                        <a:pt x="162" y="240"/>
                      </a:lnTo>
                      <a:lnTo>
                        <a:pt x="150" y="242"/>
                      </a:lnTo>
                      <a:lnTo>
                        <a:pt x="138" y="238"/>
                      </a:lnTo>
                      <a:lnTo>
                        <a:pt x="132" y="244"/>
                      </a:lnTo>
                      <a:lnTo>
                        <a:pt x="124" y="238"/>
                      </a:lnTo>
                      <a:lnTo>
                        <a:pt x="120" y="244"/>
                      </a:lnTo>
                      <a:lnTo>
                        <a:pt x="88" y="244"/>
                      </a:lnTo>
                      <a:lnTo>
                        <a:pt x="82" y="238"/>
                      </a:lnTo>
                      <a:lnTo>
                        <a:pt x="72" y="244"/>
                      </a:lnTo>
                      <a:lnTo>
                        <a:pt x="68" y="240"/>
                      </a:lnTo>
                      <a:lnTo>
                        <a:pt x="62" y="244"/>
                      </a:lnTo>
                      <a:lnTo>
                        <a:pt x="56" y="236"/>
                      </a:lnTo>
                      <a:lnTo>
                        <a:pt x="46" y="244"/>
                      </a:lnTo>
                      <a:lnTo>
                        <a:pt x="38" y="236"/>
                      </a:lnTo>
                      <a:lnTo>
                        <a:pt x="42" y="224"/>
                      </a:lnTo>
                      <a:lnTo>
                        <a:pt x="56" y="220"/>
                      </a:lnTo>
                      <a:lnTo>
                        <a:pt x="72" y="220"/>
                      </a:lnTo>
                      <a:lnTo>
                        <a:pt x="84" y="220"/>
                      </a:lnTo>
                      <a:lnTo>
                        <a:pt x="80" y="212"/>
                      </a:lnTo>
                      <a:lnTo>
                        <a:pt x="70" y="212"/>
                      </a:lnTo>
                      <a:lnTo>
                        <a:pt x="62" y="204"/>
                      </a:lnTo>
                      <a:lnTo>
                        <a:pt x="62" y="196"/>
                      </a:lnTo>
                      <a:lnTo>
                        <a:pt x="88" y="196"/>
                      </a:lnTo>
                      <a:lnTo>
                        <a:pt x="94" y="204"/>
                      </a:lnTo>
                      <a:lnTo>
                        <a:pt x="102" y="210"/>
                      </a:lnTo>
                      <a:lnTo>
                        <a:pt x="120" y="212"/>
                      </a:lnTo>
                      <a:lnTo>
                        <a:pt x="132" y="212"/>
                      </a:lnTo>
                      <a:lnTo>
                        <a:pt x="146" y="202"/>
                      </a:lnTo>
                      <a:lnTo>
                        <a:pt x="152" y="190"/>
                      </a:lnTo>
                      <a:lnTo>
                        <a:pt x="148" y="188"/>
                      </a:lnTo>
                      <a:lnTo>
                        <a:pt x="140" y="194"/>
                      </a:lnTo>
                      <a:lnTo>
                        <a:pt x="132" y="202"/>
                      </a:lnTo>
                      <a:lnTo>
                        <a:pt x="122" y="206"/>
                      </a:lnTo>
                      <a:lnTo>
                        <a:pt x="104" y="200"/>
                      </a:lnTo>
                      <a:lnTo>
                        <a:pt x="108" y="194"/>
                      </a:lnTo>
                      <a:lnTo>
                        <a:pt x="118" y="186"/>
                      </a:lnTo>
                      <a:lnTo>
                        <a:pt x="116" y="182"/>
                      </a:lnTo>
                      <a:lnTo>
                        <a:pt x="114" y="174"/>
                      </a:lnTo>
                      <a:lnTo>
                        <a:pt x="106" y="180"/>
                      </a:lnTo>
                      <a:lnTo>
                        <a:pt x="100" y="186"/>
                      </a:lnTo>
                      <a:lnTo>
                        <a:pt x="88" y="182"/>
                      </a:lnTo>
                      <a:lnTo>
                        <a:pt x="76" y="184"/>
                      </a:lnTo>
                      <a:lnTo>
                        <a:pt x="68" y="176"/>
                      </a:lnTo>
                      <a:lnTo>
                        <a:pt x="78" y="166"/>
                      </a:lnTo>
                      <a:lnTo>
                        <a:pt x="86" y="162"/>
                      </a:lnTo>
                      <a:lnTo>
                        <a:pt x="104" y="162"/>
                      </a:lnTo>
                      <a:lnTo>
                        <a:pt x="114" y="160"/>
                      </a:lnTo>
                      <a:lnTo>
                        <a:pt x="126" y="162"/>
                      </a:lnTo>
                      <a:lnTo>
                        <a:pt x="138" y="166"/>
                      </a:lnTo>
                      <a:lnTo>
                        <a:pt x="150" y="166"/>
                      </a:lnTo>
                      <a:lnTo>
                        <a:pt x="160" y="158"/>
                      </a:lnTo>
                      <a:lnTo>
                        <a:pt x="154" y="156"/>
                      </a:lnTo>
                      <a:lnTo>
                        <a:pt x="142" y="158"/>
                      </a:lnTo>
                      <a:lnTo>
                        <a:pt x="126" y="154"/>
                      </a:lnTo>
                      <a:lnTo>
                        <a:pt x="114" y="138"/>
                      </a:lnTo>
                      <a:lnTo>
                        <a:pt x="106" y="130"/>
                      </a:lnTo>
                      <a:lnTo>
                        <a:pt x="94" y="130"/>
                      </a:lnTo>
                      <a:lnTo>
                        <a:pt x="86" y="128"/>
                      </a:lnTo>
                      <a:lnTo>
                        <a:pt x="86" y="114"/>
                      </a:lnTo>
                      <a:lnTo>
                        <a:pt x="90" y="106"/>
                      </a:lnTo>
                      <a:lnTo>
                        <a:pt x="108" y="112"/>
                      </a:lnTo>
                      <a:lnTo>
                        <a:pt x="130" y="110"/>
                      </a:lnTo>
                      <a:lnTo>
                        <a:pt x="144" y="120"/>
                      </a:lnTo>
                      <a:lnTo>
                        <a:pt x="156" y="128"/>
                      </a:lnTo>
                      <a:lnTo>
                        <a:pt x="166" y="134"/>
                      </a:lnTo>
                      <a:lnTo>
                        <a:pt x="180" y="130"/>
                      </a:lnTo>
                      <a:lnTo>
                        <a:pt x="166" y="126"/>
                      </a:lnTo>
                      <a:lnTo>
                        <a:pt x="156" y="118"/>
                      </a:lnTo>
                      <a:lnTo>
                        <a:pt x="140" y="110"/>
                      </a:lnTo>
                      <a:lnTo>
                        <a:pt x="146" y="104"/>
                      </a:lnTo>
                      <a:lnTo>
                        <a:pt x="168" y="104"/>
                      </a:lnTo>
                      <a:lnTo>
                        <a:pt x="194" y="102"/>
                      </a:lnTo>
                      <a:lnTo>
                        <a:pt x="206" y="94"/>
                      </a:lnTo>
                      <a:lnTo>
                        <a:pt x="216" y="88"/>
                      </a:lnTo>
                      <a:lnTo>
                        <a:pt x="208" y="86"/>
                      </a:lnTo>
                      <a:lnTo>
                        <a:pt x="216" y="80"/>
                      </a:lnTo>
                      <a:lnTo>
                        <a:pt x="224" y="74"/>
                      </a:lnTo>
                      <a:lnTo>
                        <a:pt x="232" y="70"/>
                      </a:lnTo>
                      <a:lnTo>
                        <a:pt x="226" y="68"/>
                      </a:lnTo>
                      <a:lnTo>
                        <a:pt x="206" y="76"/>
                      </a:lnTo>
                      <a:lnTo>
                        <a:pt x="196" y="86"/>
                      </a:lnTo>
                      <a:lnTo>
                        <a:pt x="182" y="96"/>
                      </a:lnTo>
                      <a:lnTo>
                        <a:pt x="162" y="96"/>
                      </a:lnTo>
                      <a:lnTo>
                        <a:pt x="144" y="98"/>
                      </a:lnTo>
                      <a:lnTo>
                        <a:pt x="138" y="92"/>
                      </a:lnTo>
                      <a:lnTo>
                        <a:pt x="132" y="92"/>
                      </a:lnTo>
                      <a:lnTo>
                        <a:pt x="128" y="100"/>
                      </a:lnTo>
                      <a:lnTo>
                        <a:pt x="110" y="102"/>
                      </a:lnTo>
                      <a:lnTo>
                        <a:pt x="84" y="98"/>
                      </a:lnTo>
                      <a:lnTo>
                        <a:pt x="90" y="88"/>
                      </a:lnTo>
                      <a:lnTo>
                        <a:pt x="98" y="82"/>
                      </a:lnTo>
                      <a:lnTo>
                        <a:pt x="104" y="76"/>
                      </a:lnTo>
                      <a:lnTo>
                        <a:pt x="96" y="72"/>
                      </a:lnTo>
                      <a:lnTo>
                        <a:pt x="80" y="78"/>
                      </a:lnTo>
                      <a:lnTo>
                        <a:pt x="62" y="78"/>
                      </a:lnTo>
                      <a:lnTo>
                        <a:pt x="38" y="80"/>
                      </a:lnTo>
                      <a:lnTo>
                        <a:pt x="26" y="76"/>
                      </a:lnTo>
                      <a:lnTo>
                        <a:pt x="34" y="72"/>
                      </a:lnTo>
                      <a:lnTo>
                        <a:pt x="48" y="66"/>
                      </a:lnTo>
                      <a:lnTo>
                        <a:pt x="60" y="64"/>
                      </a:lnTo>
                      <a:lnTo>
                        <a:pt x="52" y="62"/>
                      </a:lnTo>
                      <a:lnTo>
                        <a:pt x="40" y="62"/>
                      </a:lnTo>
                      <a:lnTo>
                        <a:pt x="32" y="66"/>
                      </a:lnTo>
                      <a:lnTo>
                        <a:pt x="20" y="70"/>
                      </a:lnTo>
                      <a:lnTo>
                        <a:pt x="22" y="64"/>
                      </a:lnTo>
                      <a:lnTo>
                        <a:pt x="28" y="60"/>
                      </a:lnTo>
                      <a:lnTo>
                        <a:pt x="20" y="56"/>
                      </a:lnTo>
                      <a:lnTo>
                        <a:pt x="14" y="60"/>
                      </a:lnTo>
                      <a:lnTo>
                        <a:pt x="0" y="60"/>
                      </a:lnTo>
                      <a:lnTo>
                        <a:pt x="12" y="50"/>
                      </a:lnTo>
                      <a:lnTo>
                        <a:pt x="36" y="50"/>
                      </a:lnTo>
                      <a:lnTo>
                        <a:pt x="46" y="46"/>
                      </a:lnTo>
                      <a:lnTo>
                        <a:pt x="54" y="42"/>
                      </a:lnTo>
                      <a:lnTo>
                        <a:pt x="72" y="42"/>
                      </a:lnTo>
                      <a:lnTo>
                        <a:pt x="80" y="46"/>
                      </a:lnTo>
                      <a:lnTo>
                        <a:pt x="94" y="46"/>
                      </a:lnTo>
                      <a:lnTo>
                        <a:pt x="106" y="46"/>
                      </a:lnTo>
                      <a:lnTo>
                        <a:pt x="98" y="36"/>
                      </a:lnTo>
                      <a:lnTo>
                        <a:pt x="102" y="28"/>
                      </a:lnTo>
                      <a:lnTo>
                        <a:pt x="118" y="28"/>
                      </a:lnTo>
                      <a:lnTo>
                        <a:pt x="130" y="34"/>
                      </a:lnTo>
                      <a:lnTo>
                        <a:pt x="148" y="38"/>
                      </a:lnTo>
                      <a:lnTo>
                        <a:pt x="168" y="40"/>
                      </a:lnTo>
                      <a:lnTo>
                        <a:pt x="156" y="32"/>
                      </a:lnTo>
                      <a:lnTo>
                        <a:pt x="146" y="26"/>
                      </a:lnTo>
                      <a:lnTo>
                        <a:pt x="150" y="20"/>
                      </a:lnTo>
                      <a:lnTo>
                        <a:pt x="164" y="18"/>
                      </a:lnTo>
                      <a:lnTo>
                        <a:pt x="170" y="14"/>
                      </a:lnTo>
                      <a:lnTo>
                        <a:pt x="184" y="14"/>
                      </a:lnTo>
                      <a:lnTo>
                        <a:pt x="198" y="8"/>
                      </a:lnTo>
                      <a:lnTo>
                        <a:pt x="216" y="10"/>
                      </a:lnTo>
                      <a:lnTo>
                        <a:pt x="228" y="14"/>
                      </a:lnTo>
                      <a:lnTo>
                        <a:pt x="236" y="18"/>
                      </a:lnTo>
                      <a:lnTo>
                        <a:pt x="246" y="26"/>
                      </a:lnTo>
                      <a:lnTo>
                        <a:pt x="254" y="22"/>
                      </a:lnTo>
                      <a:lnTo>
                        <a:pt x="246" y="14"/>
                      </a:lnTo>
                      <a:lnTo>
                        <a:pt x="238" y="6"/>
                      </a:lnTo>
                      <a:lnTo>
                        <a:pt x="236" y="0"/>
                      </a:lnTo>
                      <a:lnTo>
                        <a:pt x="278" y="4"/>
                      </a:lnTo>
                      <a:lnTo>
                        <a:pt x="284" y="12"/>
                      </a:lnTo>
                      <a:lnTo>
                        <a:pt x="304" y="18"/>
                      </a:lnTo>
                      <a:lnTo>
                        <a:pt x="296" y="10"/>
                      </a:lnTo>
                      <a:lnTo>
                        <a:pt x="298" y="2"/>
                      </a:lnTo>
                      <a:lnTo>
                        <a:pt x="318" y="4"/>
                      </a:lnTo>
                      <a:lnTo>
                        <a:pt x="326" y="10"/>
                      </a:lnTo>
                      <a:lnTo>
                        <a:pt x="330" y="4"/>
                      </a:lnTo>
                      <a:lnTo>
                        <a:pt x="350" y="2"/>
                      </a:lnTo>
                      <a:lnTo>
                        <a:pt x="366" y="6"/>
                      </a:lnTo>
                      <a:lnTo>
                        <a:pt x="406" y="8"/>
                      </a:lnTo>
                      <a:lnTo>
                        <a:pt x="404" y="12"/>
                      </a:lnTo>
                      <a:lnTo>
                        <a:pt x="388" y="16"/>
                      </a:lnTo>
                      <a:lnTo>
                        <a:pt x="388" y="20"/>
                      </a:lnTo>
                      <a:lnTo>
                        <a:pt x="410" y="14"/>
                      </a:lnTo>
                      <a:lnTo>
                        <a:pt x="434" y="14"/>
                      </a:lnTo>
                      <a:lnTo>
                        <a:pt x="452" y="14"/>
                      </a:lnTo>
                      <a:lnTo>
                        <a:pt x="460" y="26"/>
                      </a:lnTo>
                      <a:lnTo>
                        <a:pt x="484" y="26"/>
                      </a:lnTo>
                      <a:lnTo>
                        <a:pt x="490" y="36"/>
                      </a:lnTo>
                      <a:lnTo>
                        <a:pt x="482" y="40"/>
                      </a:lnTo>
                      <a:lnTo>
                        <a:pt x="458" y="48"/>
                      </a:lnTo>
                      <a:lnTo>
                        <a:pt x="442" y="56"/>
                      </a:lnTo>
                      <a:lnTo>
                        <a:pt x="382" y="58"/>
                      </a:lnTo>
                      <a:lnTo>
                        <a:pt x="376" y="62"/>
                      </a:lnTo>
                      <a:lnTo>
                        <a:pt x="398" y="64"/>
                      </a:lnTo>
                      <a:lnTo>
                        <a:pt x="388" y="66"/>
                      </a:lnTo>
                      <a:lnTo>
                        <a:pt x="368" y="74"/>
                      </a:lnTo>
                      <a:lnTo>
                        <a:pt x="398" y="70"/>
                      </a:lnTo>
                      <a:lnTo>
                        <a:pt x="418" y="64"/>
                      </a:lnTo>
                      <a:lnTo>
                        <a:pt x="432" y="64"/>
                      </a:lnTo>
                      <a:lnTo>
                        <a:pt x="434" y="68"/>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6" name="Freeform 23">
                  <a:extLst>
                    <a:ext uri="{FF2B5EF4-FFF2-40B4-BE49-F238E27FC236}">
                      <a16:creationId xmlns:a16="http://schemas.microsoft.com/office/drawing/2014/main" id="{3FC02399-ED0B-4749-8684-93D25BF8904C}"/>
                    </a:ext>
                  </a:extLst>
                </p:cNvPr>
                <p:cNvSpPr>
                  <a:spLocks/>
                </p:cNvSpPr>
                <p:nvPr/>
              </p:nvSpPr>
              <p:spPr bwMode="auto">
                <a:xfrm>
                  <a:off x="464" y="1171"/>
                  <a:ext cx="1350" cy="690"/>
                </a:xfrm>
                <a:custGeom>
                  <a:avLst/>
                  <a:gdLst>
                    <a:gd name="T0" fmla="*/ 1210 w 1350"/>
                    <a:gd name="T1" fmla="*/ 602 h 690"/>
                    <a:gd name="T2" fmla="*/ 1278 w 1350"/>
                    <a:gd name="T3" fmla="*/ 596 h 690"/>
                    <a:gd name="T4" fmla="*/ 1258 w 1350"/>
                    <a:gd name="T5" fmla="*/ 630 h 690"/>
                    <a:gd name="T6" fmla="*/ 1188 w 1350"/>
                    <a:gd name="T7" fmla="*/ 656 h 690"/>
                    <a:gd name="T8" fmla="*/ 1214 w 1350"/>
                    <a:gd name="T9" fmla="*/ 620 h 690"/>
                    <a:gd name="T10" fmla="*/ 1160 w 1350"/>
                    <a:gd name="T11" fmla="*/ 612 h 690"/>
                    <a:gd name="T12" fmla="*/ 1118 w 1350"/>
                    <a:gd name="T13" fmla="*/ 612 h 690"/>
                    <a:gd name="T14" fmla="*/ 1014 w 1350"/>
                    <a:gd name="T15" fmla="*/ 652 h 690"/>
                    <a:gd name="T16" fmla="*/ 980 w 1350"/>
                    <a:gd name="T17" fmla="*/ 668 h 690"/>
                    <a:gd name="T18" fmla="*/ 920 w 1350"/>
                    <a:gd name="T19" fmla="*/ 688 h 690"/>
                    <a:gd name="T20" fmla="*/ 940 w 1350"/>
                    <a:gd name="T21" fmla="*/ 648 h 690"/>
                    <a:gd name="T22" fmla="*/ 962 w 1350"/>
                    <a:gd name="T23" fmla="*/ 622 h 690"/>
                    <a:gd name="T24" fmla="*/ 892 w 1350"/>
                    <a:gd name="T25" fmla="*/ 590 h 690"/>
                    <a:gd name="T26" fmla="*/ 844 w 1350"/>
                    <a:gd name="T27" fmla="*/ 554 h 690"/>
                    <a:gd name="T28" fmla="*/ 786 w 1350"/>
                    <a:gd name="T29" fmla="*/ 568 h 690"/>
                    <a:gd name="T30" fmla="*/ 722 w 1350"/>
                    <a:gd name="T31" fmla="*/ 544 h 690"/>
                    <a:gd name="T32" fmla="*/ 250 w 1350"/>
                    <a:gd name="T33" fmla="*/ 516 h 690"/>
                    <a:gd name="T34" fmla="*/ 208 w 1350"/>
                    <a:gd name="T35" fmla="*/ 486 h 690"/>
                    <a:gd name="T36" fmla="*/ 194 w 1350"/>
                    <a:gd name="T37" fmla="*/ 448 h 690"/>
                    <a:gd name="T38" fmla="*/ 180 w 1350"/>
                    <a:gd name="T39" fmla="*/ 420 h 690"/>
                    <a:gd name="T40" fmla="*/ 136 w 1350"/>
                    <a:gd name="T41" fmla="*/ 372 h 690"/>
                    <a:gd name="T42" fmla="*/ 58 w 1350"/>
                    <a:gd name="T43" fmla="*/ 330 h 690"/>
                    <a:gd name="T44" fmla="*/ 18 w 1350"/>
                    <a:gd name="T45" fmla="*/ 64 h 690"/>
                    <a:gd name="T46" fmla="*/ 138 w 1350"/>
                    <a:gd name="T47" fmla="*/ 60 h 690"/>
                    <a:gd name="T48" fmla="*/ 230 w 1350"/>
                    <a:gd name="T49" fmla="*/ 64 h 690"/>
                    <a:gd name="T50" fmla="*/ 328 w 1350"/>
                    <a:gd name="T51" fmla="*/ 66 h 690"/>
                    <a:gd name="T52" fmla="*/ 410 w 1350"/>
                    <a:gd name="T53" fmla="*/ 110 h 690"/>
                    <a:gd name="T54" fmla="*/ 528 w 1350"/>
                    <a:gd name="T55" fmla="*/ 142 h 690"/>
                    <a:gd name="T56" fmla="*/ 600 w 1350"/>
                    <a:gd name="T57" fmla="*/ 112 h 690"/>
                    <a:gd name="T58" fmla="*/ 676 w 1350"/>
                    <a:gd name="T59" fmla="*/ 106 h 690"/>
                    <a:gd name="T60" fmla="*/ 716 w 1350"/>
                    <a:gd name="T61" fmla="*/ 134 h 690"/>
                    <a:gd name="T62" fmla="*/ 740 w 1350"/>
                    <a:gd name="T63" fmla="*/ 64 h 690"/>
                    <a:gd name="T64" fmla="*/ 718 w 1350"/>
                    <a:gd name="T65" fmla="*/ 12 h 690"/>
                    <a:gd name="T66" fmla="*/ 776 w 1350"/>
                    <a:gd name="T67" fmla="*/ 48 h 690"/>
                    <a:gd name="T68" fmla="*/ 812 w 1350"/>
                    <a:gd name="T69" fmla="*/ 98 h 690"/>
                    <a:gd name="T70" fmla="*/ 834 w 1350"/>
                    <a:gd name="T71" fmla="*/ 112 h 690"/>
                    <a:gd name="T72" fmla="*/ 886 w 1350"/>
                    <a:gd name="T73" fmla="*/ 74 h 690"/>
                    <a:gd name="T74" fmla="*/ 940 w 1350"/>
                    <a:gd name="T75" fmla="*/ 94 h 690"/>
                    <a:gd name="T76" fmla="*/ 916 w 1350"/>
                    <a:gd name="T77" fmla="*/ 152 h 690"/>
                    <a:gd name="T78" fmla="*/ 870 w 1350"/>
                    <a:gd name="T79" fmla="*/ 156 h 690"/>
                    <a:gd name="T80" fmla="*/ 816 w 1350"/>
                    <a:gd name="T81" fmla="*/ 172 h 690"/>
                    <a:gd name="T82" fmla="*/ 830 w 1350"/>
                    <a:gd name="T83" fmla="*/ 210 h 690"/>
                    <a:gd name="T84" fmla="*/ 778 w 1350"/>
                    <a:gd name="T85" fmla="*/ 222 h 690"/>
                    <a:gd name="T86" fmla="*/ 736 w 1350"/>
                    <a:gd name="T87" fmla="*/ 336 h 690"/>
                    <a:gd name="T88" fmla="*/ 800 w 1350"/>
                    <a:gd name="T89" fmla="*/ 374 h 690"/>
                    <a:gd name="T90" fmla="*/ 904 w 1350"/>
                    <a:gd name="T91" fmla="*/ 418 h 690"/>
                    <a:gd name="T92" fmla="*/ 944 w 1350"/>
                    <a:gd name="T93" fmla="*/ 484 h 690"/>
                    <a:gd name="T94" fmla="*/ 984 w 1350"/>
                    <a:gd name="T95" fmla="*/ 462 h 690"/>
                    <a:gd name="T96" fmla="*/ 1020 w 1350"/>
                    <a:gd name="T97" fmla="*/ 372 h 690"/>
                    <a:gd name="T98" fmla="*/ 1004 w 1350"/>
                    <a:gd name="T99" fmla="*/ 304 h 690"/>
                    <a:gd name="T100" fmla="*/ 1044 w 1350"/>
                    <a:gd name="T101" fmla="*/ 258 h 690"/>
                    <a:gd name="T102" fmla="*/ 1134 w 1350"/>
                    <a:gd name="T103" fmla="*/ 290 h 690"/>
                    <a:gd name="T104" fmla="*/ 1168 w 1350"/>
                    <a:gd name="T105" fmla="*/ 352 h 690"/>
                    <a:gd name="T106" fmla="*/ 1228 w 1350"/>
                    <a:gd name="T107" fmla="*/ 328 h 690"/>
                    <a:gd name="T108" fmla="*/ 1256 w 1350"/>
                    <a:gd name="T109" fmla="*/ 398 h 690"/>
                    <a:gd name="T110" fmla="*/ 1318 w 1350"/>
                    <a:gd name="T111" fmla="*/ 430 h 690"/>
                    <a:gd name="T112" fmla="*/ 1284 w 1350"/>
                    <a:gd name="T113" fmla="*/ 458 h 690"/>
                    <a:gd name="T114" fmla="*/ 1348 w 1350"/>
                    <a:gd name="T115" fmla="*/ 458 h 690"/>
                    <a:gd name="T116" fmla="*/ 1286 w 1350"/>
                    <a:gd name="T117" fmla="*/ 524 h 690"/>
                    <a:gd name="T118" fmla="*/ 1152 w 1350"/>
                    <a:gd name="T119" fmla="*/ 548 h 690"/>
                    <a:gd name="T120" fmla="*/ 1116 w 1350"/>
                    <a:gd name="T121" fmla="*/ 590 h 690"/>
                    <a:gd name="T122" fmla="*/ 1202 w 1350"/>
                    <a:gd name="T123" fmla="*/ 548 h 6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50" h="690">
                      <a:moveTo>
                        <a:pt x="1218" y="562"/>
                      </a:moveTo>
                      <a:lnTo>
                        <a:pt x="1214" y="568"/>
                      </a:lnTo>
                      <a:lnTo>
                        <a:pt x="1204" y="570"/>
                      </a:lnTo>
                      <a:lnTo>
                        <a:pt x="1208" y="580"/>
                      </a:lnTo>
                      <a:lnTo>
                        <a:pt x="1204" y="588"/>
                      </a:lnTo>
                      <a:lnTo>
                        <a:pt x="1206" y="594"/>
                      </a:lnTo>
                      <a:lnTo>
                        <a:pt x="1210" y="602"/>
                      </a:lnTo>
                      <a:lnTo>
                        <a:pt x="1222" y="610"/>
                      </a:lnTo>
                      <a:lnTo>
                        <a:pt x="1236" y="614"/>
                      </a:lnTo>
                      <a:lnTo>
                        <a:pt x="1254" y="614"/>
                      </a:lnTo>
                      <a:lnTo>
                        <a:pt x="1262" y="612"/>
                      </a:lnTo>
                      <a:lnTo>
                        <a:pt x="1266" y="604"/>
                      </a:lnTo>
                      <a:lnTo>
                        <a:pt x="1270" y="596"/>
                      </a:lnTo>
                      <a:lnTo>
                        <a:pt x="1278" y="596"/>
                      </a:lnTo>
                      <a:lnTo>
                        <a:pt x="1278" y="604"/>
                      </a:lnTo>
                      <a:lnTo>
                        <a:pt x="1284" y="608"/>
                      </a:lnTo>
                      <a:lnTo>
                        <a:pt x="1284" y="616"/>
                      </a:lnTo>
                      <a:lnTo>
                        <a:pt x="1274" y="616"/>
                      </a:lnTo>
                      <a:lnTo>
                        <a:pt x="1268" y="616"/>
                      </a:lnTo>
                      <a:lnTo>
                        <a:pt x="1262" y="626"/>
                      </a:lnTo>
                      <a:lnTo>
                        <a:pt x="1258" y="630"/>
                      </a:lnTo>
                      <a:lnTo>
                        <a:pt x="1246" y="634"/>
                      </a:lnTo>
                      <a:lnTo>
                        <a:pt x="1230" y="640"/>
                      </a:lnTo>
                      <a:lnTo>
                        <a:pt x="1220" y="640"/>
                      </a:lnTo>
                      <a:lnTo>
                        <a:pt x="1212" y="648"/>
                      </a:lnTo>
                      <a:lnTo>
                        <a:pt x="1204" y="656"/>
                      </a:lnTo>
                      <a:lnTo>
                        <a:pt x="1198" y="662"/>
                      </a:lnTo>
                      <a:lnTo>
                        <a:pt x="1188" y="656"/>
                      </a:lnTo>
                      <a:lnTo>
                        <a:pt x="1186" y="648"/>
                      </a:lnTo>
                      <a:lnTo>
                        <a:pt x="1190" y="640"/>
                      </a:lnTo>
                      <a:lnTo>
                        <a:pt x="1202" y="632"/>
                      </a:lnTo>
                      <a:lnTo>
                        <a:pt x="1214" y="628"/>
                      </a:lnTo>
                      <a:lnTo>
                        <a:pt x="1216" y="626"/>
                      </a:lnTo>
                      <a:lnTo>
                        <a:pt x="1216" y="624"/>
                      </a:lnTo>
                      <a:lnTo>
                        <a:pt x="1214" y="620"/>
                      </a:lnTo>
                      <a:lnTo>
                        <a:pt x="1210" y="618"/>
                      </a:lnTo>
                      <a:lnTo>
                        <a:pt x="1198" y="624"/>
                      </a:lnTo>
                      <a:lnTo>
                        <a:pt x="1188" y="628"/>
                      </a:lnTo>
                      <a:lnTo>
                        <a:pt x="1172" y="632"/>
                      </a:lnTo>
                      <a:lnTo>
                        <a:pt x="1168" y="626"/>
                      </a:lnTo>
                      <a:lnTo>
                        <a:pt x="1162" y="620"/>
                      </a:lnTo>
                      <a:lnTo>
                        <a:pt x="1160" y="612"/>
                      </a:lnTo>
                      <a:lnTo>
                        <a:pt x="1162" y="596"/>
                      </a:lnTo>
                      <a:lnTo>
                        <a:pt x="1160" y="588"/>
                      </a:lnTo>
                      <a:lnTo>
                        <a:pt x="1146" y="584"/>
                      </a:lnTo>
                      <a:lnTo>
                        <a:pt x="1138" y="580"/>
                      </a:lnTo>
                      <a:lnTo>
                        <a:pt x="1130" y="588"/>
                      </a:lnTo>
                      <a:lnTo>
                        <a:pt x="1122" y="602"/>
                      </a:lnTo>
                      <a:lnTo>
                        <a:pt x="1118" y="612"/>
                      </a:lnTo>
                      <a:lnTo>
                        <a:pt x="1118" y="618"/>
                      </a:lnTo>
                      <a:lnTo>
                        <a:pt x="1112" y="626"/>
                      </a:lnTo>
                      <a:lnTo>
                        <a:pt x="1100" y="632"/>
                      </a:lnTo>
                      <a:lnTo>
                        <a:pt x="1042" y="632"/>
                      </a:lnTo>
                      <a:lnTo>
                        <a:pt x="1026" y="644"/>
                      </a:lnTo>
                      <a:lnTo>
                        <a:pt x="1020" y="648"/>
                      </a:lnTo>
                      <a:lnTo>
                        <a:pt x="1014" y="652"/>
                      </a:lnTo>
                      <a:lnTo>
                        <a:pt x="1002" y="652"/>
                      </a:lnTo>
                      <a:lnTo>
                        <a:pt x="986" y="652"/>
                      </a:lnTo>
                      <a:lnTo>
                        <a:pt x="980" y="656"/>
                      </a:lnTo>
                      <a:lnTo>
                        <a:pt x="972" y="660"/>
                      </a:lnTo>
                      <a:lnTo>
                        <a:pt x="974" y="664"/>
                      </a:lnTo>
                      <a:lnTo>
                        <a:pt x="982" y="664"/>
                      </a:lnTo>
                      <a:lnTo>
                        <a:pt x="980" y="668"/>
                      </a:lnTo>
                      <a:lnTo>
                        <a:pt x="982" y="672"/>
                      </a:lnTo>
                      <a:lnTo>
                        <a:pt x="964" y="674"/>
                      </a:lnTo>
                      <a:lnTo>
                        <a:pt x="948" y="678"/>
                      </a:lnTo>
                      <a:lnTo>
                        <a:pt x="940" y="680"/>
                      </a:lnTo>
                      <a:lnTo>
                        <a:pt x="932" y="686"/>
                      </a:lnTo>
                      <a:lnTo>
                        <a:pt x="924" y="690"/>
                      </a:lnTo>
                      <a:lnTo>
                        <a:pt x="920" y="688"/>
                      </a:lnTo>
                      <a:lnTo>
                        <a:pt x="920" y="680"/>
                      </a:lnTo>
                      <a:lnTo>
                        <a:pt x="922" y="678"/>
                      </a:lnTo>
                      <a:lnTo>
                        <a:pt x="922" y="670"/>
                      </a:lnTo>
                      <a:lnTo>
                        <a:pt x="928" y="668"/>
                      </a:lnTo>
                      <a:lnTo>
                        <a:pt x="936" y="666"/>
                      </a:lnTo>
                      <a:lnTo>
                        <a:pt x="938" y="656"/>
                      </a:lnTo>
                      <a:lnTo>
                        <a:pt x="940" y="648"/>
                      </a:lnTo>
                      <a:lnTo>
                        <a:pt x="946" y="642"/>
                      </a:lnTo>
                      <a:lnTo>
                        <a:pt x="948" y="636"/>
                      </a:lnTo>
                      <a:lnTo>
                        <a:pt x="952" y="636"/>
                      </a:lnTo>
                      <a:lnTo>
                        <a:pt x="958" y="642"/>
                      </a:lnTo>
                      <a:lnTo>
                        <a:pt x="966" y="640"/>
                      </a:lnTo>
                      <a:lnTo>
                        <a:pt x="968" y="632"/>
                      </a:lnTo>
                      <a:lnTo>
                        <a:pt x="962" y="622"/>
                      </a:lnTo>
                      <a:lnTo>
                        <a:pt x="954" y="614"/>
                      </a:lnTo>
                      <a:lnTo>
                        <a:pt x="942" y="610"/>
                      </a:lnTo>
                      <a:lnTo>
                        <a:pt x="930" y="608"/>
                      </a:lnTo>
                      <a:lnTo>
                        <a:pt x="914" y="608"/>
                      </a:lnTo>
                      <a:lnTo>
                        <a:pt x="902" y="606"/>
                      </a:lnTo>
                      <a:lnTo>
                        <a:pt x="896" y="600"/>
                      </a:lnTo>
                      <a:lnTo>
                        <a:pt x="892" y="590"/>
                      </a:lnTo>
                      <a:lnTo>
                        <a:pt x="888" y="578"/>
                      </a:lnTo>
                      <a:lnTo>
                        <a:pt x="886" y="574"/>
                      </a:lnTo>
                      <a:lnTo>
                        <a:pt x="874" y="574"/>
                      </a:lnTo>
                      <a:lnTo>
                        <a:pt x="870" y="566"/>
                      </a:lnTo>
                      <a:lnTo>
                        <a:pt x="864" y="558"/>
                      </a:lnTo>
                      <a:lnTo>
                        <a:pt x="854" y="558"/>
                      </a:lnTo>
                      <a:lnTo>
                        <a:pt x="844" y="554"/>
                      </a:lnTo>
                      <a:lnTo>
                        <a:pt x="836" y="554"/>
                      </a:lnTo>
                      <a:lnTo>
                        <a:pt x="828" y="560"/>
                      </a:lnTo>
                      <a:lnTo>
                        <a:pt x="818" y="566"/>
                      </a:lnTo>
                      <a:lnTo>
                        <a:pt x="810" y="572"/>
                      </a:lnTo>
                      <a:lnTo>
                        <a:pt x="804" y="570"/>
                      </a:lnTo>
                      <a:lnTo>
                        <a:pt x="794" y="570"/>
                      </a:lnTo>
                      <a:lnTo>
                        <a:pt x="786" y="568"/>
                      </a:lnTo>
                      <a:lnTo>
                        <a:pt x="782" y="568"/>
                      </a:lnTo>
                      <a:lnTo>
                        <a:pt x="772" y="564"/>
                      </a:lnTo>
                      <a:lnTo>
                        <a:pt x="748" y="560"/>
                      </a:lnTo>
                      <a:lnTo>
                        <a:pt x="736" y="556"/>
                      </a:lnTo>
                      <a:lnTo>
                        <a:pt x="732" y="552"/>
                      </a:lnTo>
                      <a:lnTo>
                        <a:pt x="730" y="544"/>
                      </a:lnTo>
                      <a:lnTo>
                        <a:pt x="722" y="544"/>
                      </a:lnTo>
                      <a:lnTo>
                        <a:pt x="720" y="552"/>
                      </a:lnTo>
                      <a:lnTo>
                        <a:pt x="290" y="552"/>
                      </a:lnTo>
                      <a:lnTo>
                        <a:pt x="282" y="542"/>
                      </a:lnTo>
                      <a:lnTo>
                        <a:pt x="272" y="532"/>
                      </a:lnTo>
                      <a:lnTo>
                        <a:pt x="266" y="536"/>
                      </a:lnTo>
                      <a:lnTo>
                        <a:pt x="256" y="526"/>
                      </a:lnTo>
                      <a:lnTo>
                        <a:pt x="250" y="516"/>
                      </a:lnTo>
                      <a:lnTo>
                        <a:pt x="244" y="520"/>
                      </a:lnTo>
                      <a:lnTo>
                        <a:pt x="232" y="512"/>
                      </a:lnTo>
                      <a:lnTo>
                        <a:pt x="214" y="510"/>
                      </a:lnTo>
                      <a:lnTo>
                        <a:pt x="218" y="500"/>
                      </a:lnTo>
                      <a:lnTo>
                        <a:pt x="216" y="494"/>
                      </a:lnTo>
                      <a:lnTo>
                        <a:pt x="208" y="494"/>
                      </a:lnTo>
                      <a:lnTo>
                        <a:pt x="208" y="486"/>
                      </a:lnTo>
                      <a:lnTo>
                        <a:pt x="206" y="478"/>
                      </a:lnTo>
                      <a:lnTo>
                        <a:pt x="202" y="472"/>
                      </a:lnTo>
                      <a:lnTo>
                        <a:pt x="196" y="470"/>
                      </a:lnTo>
                      <a:lnTo>
                        <a:pt x="188" y="474"/>
                      </a:lnTo>
                      <a:lnTo>
                        <a:pt x="190" y="466"/>
                      </a:lnTo>
                      <a:lnTo>
                        <a:pt x="196" y="456"/>
                      </a:lnTo>
                      <a:lnTo>
                        <a:pt x="194" y="448"/>
                      </a:lnTo>
                      <a:lnTo>
                        <a:pt x="188" y="452"/>
                      </a:lnTo>
                      <a:lnTo>
                        <a:pt x="180" y="458"/>
                      </a:lnTo>
                      <a:lnTo>
                        <a:pt x="172" y="458"/>
                      </a:lnTo>
                      <a:lnTo>
                        <a:pt x="172" y="446"/>
                      </a:lnTo>
                      <a:lnTo>
                        <a:pt x="174" y="438"/>
                      </a:lnTo>
                      <a:lnTo>
                        <a:pt x="174" y="432"/>
                      </a:lnTo>
                      <a:lnTo>
                        <a:pt x="180" y="420"/>
                      </a:lnTo>
                      <a:lnTo>
                        <a:pt x="178" y="410"/>
                      </a:lnTo>
                      <a:lnTo>
                        <a:pt x="174" y="408"/>
                      </a:lnTo>
                      <a:lnTo>
                        <a:pt x="172" y="400"/>
                      </a:lnTo>
                      <a:lnTo>
                        <a:pt x="158" y="392"/>
                      </a:lnTo>
                      <a:lnTo>
                        <a:pt x="150" y="386"/>
                      </a:lnTo>
                      <a:lnTo>
                        <a:pt x="146" y="384"/>
                      </a:lnTo>
                      <a:lnTo>
                        <a:pt x="136" y="372"/>
                      </a:lnTo>
                      <a:lnTo>
                        <a:pt x="126" y="354"/>
                      </a:lnTo>
                      <a:lnTo>
                        <a:pt x="118" y="346"/>
                      </a:lnTo>
                      <a:lnTo>
                        <a:pt x="100" y="326"/>
                      </a:lnTo>
                      <a:lnTo>
                        <a:pt x="88" y="314"/>
                      </a:lnTo>
                      <a:lnTo>
                        <a:pt x="70" y="322"/>
                      </a:lnTo>
                      <a:lnTo>
                        <a:pt x="68" y="328"/>
                      </a:lnTo>
                      <a:lnTo>
                        <a:pt x="58" y="330"/>
                      </a:lnTo>
                      <a:lnTo>
                        <a:pt x="46" y="320"/>
                      </a:lnTo>
                      <a:lnTo>
                        <a:pt x="34" y="310"/>
                      </a:lnTo>
                      <a:lnTo>
                        <a:pt x="26" y="300"/>
                      </a:lnTo>
                      <a:lnTo>
                        <a:pt x="10" y="306"/>
                      </a:lnTo>
                      <a:lnTo>
                        <a:pt x="0" y="302"/>
                      </a:lnTo>
                      <a:lnTo>
                        <a:pt x="0" y="62"/>
                      </a:lnTo>
                      <a:lnTo>
                        <a:pt x="18" y="64"/>
                      </a:lnTo>
                      <a:lnTo>
                        <a:pt x="48" y="76"/>
                      </a:lnTo>
                      <a:lnTo>
                        <a:pt x="84" y="86"/>
                      </a:lnTo>
                      <a:lnTo>
                        <a:pt x="82" y="72"/>
                      </a:lnTo>
                      <a:lnTo>
                        <a:pt x="100" y="62"/>
                      </a:lnTo>
                      <a:lnTo>
                        <a:pt x="110" y="68"/>
                      </a:lnTo>
                      <a:lnTo>
                        <a:pt x="116" y="72"/>
                      </a:lnTo>
                      <a:lnTo>
                        <a:pt x="138" y="60"/>
                      </a:lnTo>
                      <a:lnTo>
                        <a:pt x="162" y="48"/>
                      </a:lnTo>
                      <a:lnTo>
                        <a:pt x="178" y="48"/>
                      </a:lnTo>
                      <a:lnTo>
                        <a:pt x="180" y="56"/>
                      </a:lnTo>
                      <a:lnTo>
                        <a:pt x="192" y="58"/>
                      </a:lnTo>
                      <a:lnTo>
                        <a:pt x="208" y="38"/>
                      </a:lnTo>
                      <a:lnTo>
                        <a:pt x="218" y="46"/>
                      </a:lnTo>
                      <a:lnTo>
                        <a:pt x="230" y="64"/>
                      </a:lnTo>
                      <a:lnTo>
                        <a:pt x="244" y="66"/>
                      </a:lnTo>
                      <a:lnTo>
                        <a:pt x="256" y="50"/>
                      </a:lnTo>
                      <a:lnTo>
                        <a:pt x="262" y="52"/>
                      </a:lnTo>
                      <a:lnTo>
                        <a:pt x="270" y="70"/>
                      </a:lnTo>
                      <a:lnTo>
                        <a:pt x="282" y="62"/>
                      </a:lnTo>
                      <a:lnTo>
                        <a:pt x="302" y="56"/>
                      </a:lnTo>
                      <a:lnTo>
                        <a:pt x="328" y="66"/>
                      </a:lnTo>
                      <a:lnTo>
                        <a:pt x="352" y="72"/>
                      </a:lnTo>
                      <a:lnTo>
                        <a:pt x="382" y="82"/>
                      </a:lnTo>
                      <a:lnTo>
                        <a:pt x="404" y="84"/>
                      </a:lnTo>
                      <a:lnTo>
                        <a:pt x="422" y="92"/>
                      </a:lnTo>
                      <a:lnTo>
                        <a:pt x="424" y="100"/>
                      </a:lnTo>
                      <a:lnTo>
                        <a:pt x="412" y="102"/>
                      </a:lnTo>
                      <a:lnTo>
                        <a:pt x="410" y="110"/>
                      </a:lnTo>
                      <a:lnTo>
                        <a:pt x="426" y="118"/>
                      </a:lnTo>
                      <a:lnTo>
                        <a:pt x="456" y="116"/>
                      </a:lnTo>
                      <a:lnTo>
                        <a:pt x="478" y="114"/>
                      </a:lnTo>
                      <a:lnTo>
                        <a:pt x="486" y="110"/>
                      </a:lnTo>
                      <a:lnTo>
                        <a:pt x="504" y="120"/>
                      </a:lnTo>
                      <a:lnTo>
                        <a:pt x="520" y="130"/>
                      </a:lnTo>
                      <a:lnTo>
                        <a:pt x="528" y="142"/>
                      </a:lnTo>
                      <a:lnTo>
                        <a:pt x="534" y="138"/>
                      </a:lnTo>
                      <a:lnTo>
                        <a:pt x="530" y="120"/>
                      </a:lnTo>
                      <a:lnTo>
                        <a:pt x="526" y="110"/>
                      </a:lnTo>
                      <a:lnTo>
                        <a:pt x="536" y="104"/>
                      </a:lnTo>
                      <a:lnTo>
                        <a:pt x="560" y="94"/>
                      </a:lnTo>
                      <a:lnTo>
                        <a:pt x="578" y="104"/>
                      </a:lnTo>
                      <a:lnTo>
                        <a:pt x="600" y="112"/>
                      </a:lnTo>
                      <a:lnTo>
                        <a:pt x="622" y="116"/>
                      </a:lnTo>
                      <a:lnTo>
                        <a:pt x="646" y="116"/>
                      </a:lnTo>
                      <a:lnTo>
                        <a:pt x="668" y="116"/>
                      </a:lnTo>
                      <a:lnTo>
                        <a:pt x="688" y="118"/>
                      </a:lnTo>
                      <a:lnTo>
                        <a:pt x="694" y="112"/>
                      </a:lnTo>
                      <a:lnTo>
                        <a:pt x="688" y="108"/>
                      </a:lnTo>
                      <a:lnTo>
                        <a:pt x="676" y="106"/>
                      </a:lnTo>
                      <a:lnTo>
                        <a:pt x="678" y="98"/>
                      </a:lnTo>
                      <a:lnTo>
                        <a:pt x="684" y="96"/>
                      </a:lnTo>
                      <a:lnTo>
                        <a:pt x="696" y="100"/>
                      </a:lnTo>
                      <a:lnTo>
                        <a:pt x="708" y="112"/>
                      </a:lnTo>
                      <a:lnTo>
                        <a:pt x="704" y="116"/>
                      </a:lnTo>
                      <a:lnTo>
                        <a:pt x="710" y="126"/>
                      </a:lnTo>
                      <a:lnTo>
                        <a:pt x="716" y="134"/>
                      </a:lnTo>
                      <a:lnTo>
                        <a:pt x="724" y="134"/>
                      </a:lnTo>
                      <a:lnTo>
                        <a:pt x="724" y="120"/>
                      </a:lnTo>
                      <a:lnTo>
                        <a:pt x="722" y="108"/>
                      </a:lnTo>
                      <a:lnTo>
                        <a:pt x="742" y="102"/>
                      </a:lnTo>
                      <a:lnTo>
                        <a:pt x="752" y="90"/>
                      </a:lnTo>
                      <a:lnTo>
                        <a:pt x="750" y="78"/>
                      </a:lnTo>
                      <a:lnTo>
                        <a:pt x="740" y="64"/>
                      </a:lnTo>
                      <a:lnTo>
                        <a:pt x="722" y="60"/>
                      </a:lnTo>
                      <a:lnTo>
                        <a:pt x="708" y="52"/>
                      </a:lnTo>
                      <a:lnTo>
                        <a:pt x="704" y="44"/>
                      </a:lnTo>
                      <a:lnTo>
                        <a:pt x="712" y="32"/>
                      </a:lnTo>
                      <a:lnTo>
                        <a:pt x="704" y="26"/>
                      </a:lnTo>
                      <a:lnTo>
                        <a:pt x="708" y="12"/>
                      </a:lnTo>
                      <a:lnTo>
                        <a:pt x="718" y="12"/>
                      </a:lnTo>
                      <a:lnTo>
                        <a:pt x="722" y="4"/>
                      </a:lnTo>
                      <a:lnTo>
                        <a:pt x="732" y="0"/>
                      </a:lnTo>
                      <a:lnTo>
                        <a:pt x="750" y="4"/>
                      </a:lnTo>
                      <a:lnTo>
                        <a:pt x="762" y="20"/>
                      </a:lnTo>
                      <a:lnTo>
                        <a:pt x="764" y="26"/>
                      </a:lnTo>
                      <a:lnTo>
                        <a:pt x="774" y="40"/>
                      </a:lnTo>
                      <a:lnTo>
                        <a:pt x="776" y="48"/>
                      </a:lnTo>
                      <a:lnTo>
                        <a:pt x="770" y="54"/>
                      </a:lnTo>
                      <a:lnTo>
                        <a:pt x="774" y="64"/>
                      </a:lnTo>
                      <a:lnTo>
                        <a:pt x="786" y="62"/>
                      </a:lnTo>
                      <a:lnTo>
                        <a:pt x="794" y="64"/>
                      </a:lnTo>
                      <a:lnTo>
                        <a:pt x="796" y="80"/>
                      </a:lnTo>
                      <a:lnTo>
                        <a:pt x="802" y="94"/>
                      </a:lnTo>
                      <a:lnTo>
                        <a:pt x="812" y="98"/>
                      </a:lnTo>
                      <a:lnTo>
                        <a:pt x="820" y="92"/>
                      </a:lnTo>
                      <a:lnTo>
                        <a:pt x="814" y="82"/>
                      </a:lnTo>
                      <a:lnTo>
                        <a:pt x="820" y="74"/>
                      </a:lnTo>
                      <a:lnTo>
                        <a:pt x="832" y="78"/>
                      </a:lnTo>
                      <a:lnTo>
                        <a:pt x="842" y="90"/>
                      </a:lnTo>
                      <a:lnTo>
                        <a:pt x="836" y="100"/>
                      </a:lnTo>
                      <a:lnTo>
                        <a:pt x="834" y="112"/>
                      </a:lnTo>
                      <a:lnTo>
                        <a:pt x="844" y="120"/>
                      </a:lnTo>
                      <a:lnTo>
                        <a:pt x="858" y="126"/>
                      </a:lnTo>
                      <a:lnTo>
                        <a:pt x="866" y="120"/>
                      </a:lnTo>
                      <a:lnTo>
                        <a:pt x="874" y="106"/>
                      </a:lnTo>
                      <a:lnTo>
                        <a:pt x="876" y="90"/>
                      </a:lnTo>
                      <a:lnTo>
                        <a:pt x="888" y="82"/>
                      </a:lnTo>
                      <a:lnTo>
                        <a:pt x="886" y="74"/>
                      </a:lnTo>
                      <a:lnTo>
                        <a:pt x="880" y="62"/>
                      </a:lnTo>
                      <a:lnTo>
                        <a:pt x="882" y="56"/>
                      </a:lnTo>
                      <a:lnTo>
                        <a:pt x="900" y="58"/>
                      </a:lnTo>
                      <a:lnTo>
                        <a:pt x="922" y="66"/>
                      </a:lnTo>
                      <a:lnTo>
                        <a:pt x="936" y="76"/>
                      </a:lnTo>
                      <a:lnTo>
                        <a:pt x="946" y="90"/>
                      </a:lnTo>
                      <a:lnTo>
                        <a:pt x="940" y="94"/>
                      </a:lnTo>
                      <a:lnTo>
                        <a:pt x="932" y="96"/>
                      </a:lnTo>
                      <a:lnTo>
                        <a:pt x="934" y="106"/>
                      </a:lnTo>
                      <a:lnTo>
                        <a:pt x="940" y="114"/>
                      </a:lnTo>
                      <a:lnTo>
                        <a:pt x="946" y="126"/>
                      </a:lnTo>
                      <a:lnTo>
                        <a:pt x="938" y="136"/>
                      </a:lnTo>
                      <a:lnTo>
                        <a:pt x="926" y="146"/>
                      </a:lnTo>
                      <a:lnTo>
                        <a:pt x="916" y="152"/>
                      </a:lnTo>
                      <a:lnTo>
                        <a:pt x="902" y="144"/>
                      </a:lnTo>
                      <a:lnTo>
                        <a:pt x="898" y="152"/>
                      </a:lnTo>
                      <a:lnTo>
                        <a:pt x="890" y="156"/>
                      </a:lnTo>
                      <a:lnTo>
                        <a:pt x="878" y="144"/>
                      </a:lnTo>
                      <a:lnTo>
                        <a:pt x="868" y="144"/>
                      </a:lnTo>
                      <a:lnTo>
                        <a:pt x="864" y="150"/>
                      </a:lnTo>
                      <a:lnTo>
                        <a:pt x="870" y="156"/>
                      </a:lnTo>
                      <a:lnTo>
                        <a:pt x="864" y="166"/>
                      </a:lnTo>
                      <a:lnTo>
                        <a:pt x="856" y="174"/>
                      </a:lnTo>
                      <a:lnTo>
                        <a:pt x="846" y="176"/>
                      </a:lnTo>
                      <a:lnTo>
                        <a:pt x="834" y="174"/>
                      </a:lnTo>
                      <a:lnTo>
                        <a:pt x="822" y="166"/>
                      </a:lnTo>
                      <a:lnTo>
                        <a:pt x="812" y="164"/>
                      </a:lnTo>
                      <a:lnTo>
                        <a:pt x="816" y="172"/>
                      </a:lnTo>
                      <a:lnTo>
                        <a:pt x="822" y="178"/>
                      </a:lnTo>
                      <a:lnTo>
                        <a:pt x="834" y="180"/>
                      </a:lnTo>
                      <a:lnTo>
                        <a:pt x="842" y="182"/>
                      </a:lnTo>
                      <a:lnTo>
                        <a:pt x="854" y="182"/>
                      </a:lnTo>
                      <a:lnTo>
                        <a:pt x="848" y="192"/>
                      </a:lnTo>
                      <a:lnTo>
                        <a:pt x="840" y="204"/>
                      </a:lnTo>
                      <a:lnTo>
                        <a:pt x="830" y="210"/>
                      </a:lnTo>
                      <a:lnTo>
                        <a:pt x="820" y="212"/>
                      </a:lnTo>
                      <a:lnTo>
                        <a:pt x="812" y="212"/>
                      </a:lnTo>
                      <a:lnTo>
                        <a:pt x="804" y="208"/>
                      </a:lnTo>
                      <a:lnTo>
                        <a:pt x="804" y="218"/>
                      </a:lnTo>
                      <a:lnTo>
                        <a:pt x="784" y="220"/>
                      </a:lnTo>
                      <a:lnTo>
                        <a:pt x="772" y="216"/>
                      </a:lnTo>
                      <a:lnTo>
                        <a:pt x="778" y="222"/>
                      </a:lnTo>
                      <a:lnTo>
                        <a:pt x="794" y="228"/>
                      </a:lnTo>
                      <a:lnTo>
                        <a:pt x="796" y="238"/>
                      </a:lnTo>
                      <a:lnTo>
                        <a:pt x="778" y="242"/>
                      </a:lnTo>
                      <a:lnTo>
                        <a:pt x="758" y="260"/>
                      </a:lnTo>
                      <a:lnTo>
                        <a:pt x="740" y="290"/>
                      </a:lnTo>
                      <a:lnTo>
                        <a:pt x="734" y="332"/>
                      </a:lnTo>
                      <a:lnTo>
                        <a:pt x="736" y="336"/>
                      </a:lnTo>
                      <a:lnTo>
                        <a:pt x="738" y="342"/>
                      </a:lnTo>
                      <a:lnTo>
                        <a:pt x="748" y="342"/>
                      </a:lnTo>
                      <a:lnTo>
                        <a:pt x="756" y="344"/>
                      </a:lnTo>
                      <a:lnTo>
                        <a:pt x="760" y="352"/>
                      </a:lnTo>
                      <a:lnTo>
                        <a:pt x="768" y="378"/>
                      </a:lnTo>
                      <a:lnTo>
                        <a:pt x="782" y="374"/>
                      </a:lnTo>
                      <a:lnTo>
                        <a:pt x="800" y="374"/>
                      </a:lnTo>
                      <a:lnTo>
                        <a:pt x="814" y="380"/>
                      </a:lnTo>
                      <a:lnTo>
                        <a:pt x="830" y="382"/>
                      </a:lnTo>
                      <a:lnTo>
                        <a:pt x="846" y="398"/>
                      </a:lnTo>
                      <a:lnTo>
                        <a:pt x="864" y="408"/>
                      </a:lnTo>
                      <a:lnTo>
                        <a:pt x="886" y="416"/>
                      </a:lnTo>
                      <a:lnTo>
                        <a:pt x="896" y="416"/>
                      </a:lnTo>
                      <a:lnTo>
                        <a:pt x="904" y="418"/>
                      </a:lnTo>
                      <a:lnTo>
                        <a:pt x="916" y="420"/>
                      </a:lnTo>
                      <a:lnTo>
                        <a:pt x="928" y="420"/>
                      </a:lnTo>
                      <a:lnTo>
                        <a:pt x="932" y="442"/>
                      </a:lnTo>
                      <a:lnTo>
                        <a:pt x="932" y="456"/>
                      </a:lnTo>
                      <a:lnTo>
                        <a:pt x="932" y="462"/>
                      </a:lnTo>
                      <a:lnTo>
                        <a:pt x="932" y="470"/>
                      </a:lnTo>
                      <a:lnTo>
                        <a:pt x="944" y="484"/>
                      </a:lnTo>
                      <a:lnTo>
                        <a:pt x="956" y="498"/>
                      </a:lnTo>
                      <a:lnTo>
                        <a:pt x="962" y="502"/>
                      </a:lnTo>
                      <a:lnTo>
                        <a:pt x="970" y="506"/>
                      </a:lnTo>
                      <a:lnTo>
                        <a:pt x="984" y="498"/>
                      </a:lnTo>
                      <a:lnTo>
                        <a:pt x="988" y="490"/>
                      </a:lnTo>
                      <a:lnTo>
                        <a:pt x="990" y="482"/>
                      </a:lnTo>
                      <a:lnTo>
                        <a:pt x="984" y="462"/>
                      </a:lnTo>
                      <a:lnTo>
                        <a:pt x="980" y="448"/>
                      </a:lnTo>
                      <a:lnTo>
                        <a:pt x="972" y="428"/>
                      </a:lnTo>
                      <a:lnTo>
                        <a:pt x="980" y="424"/>
                      </a:lnTo>
                      <a:lnTo>
                        <a:pt x="1002" y="418"/>
                      </a:lnTo>
                      <a:lnTo>
                        <a:pt x="1012" y="406"/>
                      </a:lnTo>
                      <a:lnTo>
                        <a:pt x="1022" y="394"/>
                      </a:lnTo>
                      <a:lnTo>
                        <a:pt x="1020" y="372"/>
                      </a:lnTo>
                      <a:lnTo>
                        <a:pt x="1010" y="354"/>
                      </a:lnTo>
                      <a:lnTo>
                        <a:pt x="998" y="346"/>
                      </a:lnTo>
                      <a:lnTo>
                        <a:pt x="988" y="340"/>
                      </a:lnTo>
                      <a:lnTo>
                        <a:pt x="990" y="334"/>
                      </a:lnTo>
                      <a:lnTo>
                        <a:pt x="996" y="328"/>
                      </a:lnTo>
                      <a:lnTo>
                        <a:pt x="1006" y="316"/>
                      </a:lnTo>
                      <a:lnTo>
                        <a:pt x="1004" y="304"/>
                      </a:lnTo>
                      <a:lnTo>
                        <a:pt x="1002" y="292"/>
                      </a:lnTo>
                      <a:lnTo>
                        <a:pt x="1006" y="274"/>
                      </a:lnTo>
                      <a:lnTo>
                        <a:pt x="996" y="264"/>
                      </a:lnTo>
                      <a:lnTo>
                        <a:pt x="1000" y="250"/>
                      </a:lnTo>
                      <a:lnTo>
                        <a:pt x="1018" y="250"/>
                      </a:lnTo>
                      <a:lnTo>
                        <a:pt x="1034" y="256"/>
                      </a:lnTo>
                      <a:lnTo>
                        <a:pt x="1044" y="258"/>
                      </a:lnTo>
                      <a:lnTo>
                        <a:pt x="1058" y="256"/>
                      </a:lnTo>
                      <a:lnTo>
                        <a:pt x="1064" y="248"/>
                      </a:lnTo>
                      <a:lnTo>
                        <a:pt x="1076" y="256"/>
                      </a:lnTo>
                      <a:lnTo>
                        <a:pt x="1090" y="266"/>
                      </a:lnTo>
                      <a:lnTo>
                        <a:pt x="1098" y="278"/>
                      </a:lnTo>
                      <a:lnTo>
                        <a:pt x="1112" y="286"/>
                      </a:lnTo>
                      <a:lnTo>
                        <a:pt x="1134" y="290"/>
                      </a:lnTo>
                      <a:lnTo>
                        <a:pt x="1130" y="300"/>
                      </a:lnTo>
                      <a:lnTo>
                        <a:pt x="1130" y="314"/>
                      </a:lnTo>
                      <a:lnTo>
                        <a:pt x="1136" y="328"/>
                      </a:lnTo>
                      <a:lnTo>
                        <a:pt x="1136" y="336"/>
                      </a:lnTo>
                      <a:lnTo>
                        <a:pt x="1148" y="338"/>
                      </a:lnTo>
                      <a:lnTo>
                        <a:pt x="1156" y="346"/>
                      </a:lnTo>
                      <a:lnTo>
                        <a:pt x="1168" y="352"/>
                      </a:lnTo>
                      <a:lnTo>
                        <a:pt x="1182" y="340"/>
                      </a:lnTo>
                      <a:lnTo>
                        <a:pt x="1196" y="328"/>
                      </a:lnTo>
                      <a:lnTo>
                        <a:pt x="1196" y="316"/>
                      </a:lnTo>
                      <a:lnTo>
                        <a:pt x="1204" y="306"/>
                      </a:lnTo>
                      <a:lnTo>
                        <a:pt x="1210" y="300"/>
                      </a:lnTo>
                      <a:lnTo>
                        <a:pt x="1218" y="312"/>
                      </a:lnTo>
                      <a:lnTo>
                        <a:pt x="1228" y="328"/>
                      </a:lnTo>
                      <a:lnTo>
                        <a:pt x="1242" y="346"/>
                      </a:lnTo>
                      <a:lnTo>
                        <a:pt x="1244" y="354"/>
                      </a:lnTo>
                      <a:lnTo>
                        <a:pt x="1254" y="360"/>
                      </a:lnTo>
                      <a:lnTo>
                        <a:pt x="1256" y="372"/>
                      </a:lnTo>
                      <a:lnTo>
                        <a:pt x="1260" y="384"/>
                      </a:lnTo>
                      <a:lnTo>
                        <a:pt x="1254" y="390"/>
                      </a:lnTo>
                      <a:lnTo>
                        <a:pt x="1256" y="398"/>
                      </a:lnTo>
                      <a:lnTo>
                        <a:pt x="1272" y="408"/>
                      </a:lnTo>
                      <a:lnTo>
                        <a:pt x="1274" y="412"/>
                      </a:lnTo>
                      <a:lnTo>
                        <a:pt x="1274" y="418"/>
                      </a:lnTo>
                      <a:lnTo>
                        <a:pt x="1284" y="422"/>
                      </a:lnTo>
                      <a:lnTo>
                        <a:pt x="1298" y="426"/>
                      </a:lnTo>
                      <a:lnTo>
                        <a:pt x="1310" y="430"/>
                      </a:lnTo>
                      <a:lnTo>
                        <a:pt x="1318" y="430"/>
                      </a:lnTo>
                      <a:lnTo>
                        <a:pt x="1314" y="438"/>
                      </a:lnTo>
                      <a:lnTo>
                        <a:pt x="1300" y="444"/>
                      </a:lnTo>
                      <a:lnTo>
                        <a:pt x="1292" y="448"/>
                      </a:lnTo>
                      <a:lnTo>
                        <a:pt x="1280" y="454"/>
                      </a:lnTo>
                      <a:lnTo>
                        <a:pt x="1282" y="456"/>
                      </a:lnTo>
                      <a:lnTo>
                        <a:pt x="1282" y="458"/>
                      </a:lnTo>
                      <a:lnTo>
                        <a:pt x="1284" y="458"/>
                      </a:lnTo>
                      <a:lnTo>
                        <a:pt x="1300" y="450"/>
                      </a:lnTo>
                      <a:lnTo>
                        <a:pt x="1314" y="444"/>
                      </a:lnTo>
                      <a:lnTo>
                        <a:pt x="1324" y="442"/>
                      </a:lnTo>
                      <a:lnTo>
                        <a:pt x="1328" y="452"/>
                      </a:lnTo>
                      <a:lnTo>
                        <a:pt x="1330" y="452"/>
                      </a:lnTo>
                      <a:lnTo>
                        <a:pt x="1336" y="452"/>
                      </a:lnTo>
                      <a:lnTo>
                        <a:pt x="1348" y="458"/>
                      </a:lnTo>
                      <a:lnTo>
                        <a:pt x="1350" y="474"/>
                      </a:lnTo>
                      <a:lnTo>
                        <a:pt x="1348" y="488"/>
                      </a:lnTo>
                      <a:lnTo>
                        <a:pt x="1340" y="496"/>
                      </a:lnTo>
                      <a:lnTo>
                        <a:pt x="1330" y="502"/>
                      </a:lnTo>
                      <a:lnTo>
                        <a:pt x="1310" y="502"/>
                      </a:lnTo>
                      <a:lnTo>
                        <a:pt x="1302" y="512"/>
                      </a:lnTo>
                      <a:lnTo>
                        <a:pt x="1286" y="524"/>
                      </a:lnTo>
                      <a:lnTo>
                        <a:pt x="1264" y="528"/>
                      </a:lnTo>
                      <a:lnTo>
                        <a:pt x="1238" y="524"/>
                      </a:lnTo>
                      <a:lnTo>
                        <a:pt x="1218" y="524"/>
                      </a:lnTo>
                      <a:lnTo>
                        <a:pt x="1190" y="526"/>
                      </a:lnTo>
                      <a:lnTo>
                        <a:pt x="1174" y="532"/>
                      </a:lnTo>
                      <a:lnTo>
                        <a:pt x="1166" y="544"/>
                      </a:lnTo>
                      <a:lnTo>
                        <a:pt x="1152" y="548"/>
                      </a:lnTo>
                      <a:lnTo>
                        <a:pt x="1138" y="560"/>
                      </a:lnTo>
                      <a:lnTo>
                        <a:pt x="1128" y="570"/>
                      </a:lnTo>
                      <a:lnTo>
                        <a:pt x="1114" y="586"/>
                      </a:lnTo>
                      <a:lnTo>
                        <a:pt x="1112" y="590"/>
                      </a:lnTo>
                      <a:lnTo>
                        <a:pt x="1110" y="592"/>
                      </a:lnTo>
                      <a:lnTo>
                        <a:pt x="1110" y="594"/>
                      </a:lnTo>
                      <a:lnTo>
                        <a:pt x="1116" y="590"/>
                      </a:lnTo>
                      <a:lnTo>
                        <a:pt x="1120" y="588"/>
                      </a:lnTo>
                      <a:lnTo>
                        <a:pt x="1134" y="572"/>
                      </a:lnTo>
                      <a:lnTo>
                        <a:pt x="1150" y="562"/>
                      </a:lnTo>
                      <a:lnTo>
                        <a:pt x="1168" y="554"/>
                      </a:lnTo>
                      <a:lnTo>
                        <a:pt x="1174" y="550"/>
                      </a:lnTo>
                      <a:lnTo>
                        <a:pt x="1184" y="546"/>
                      </a:lnTo>
                      <a:lnTo>
                        <a:pt x="1202" y="548"/>
                      </a:lnTo>
                      <a:lnTo>
                        <a:pt x="1214" y="552"/>
                      </a:lnTo>
                      <a:lnTo>
                        <a:pt x="1218" y="56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7" name="Freeform 24">
                  <a:extLst>
                    <a:ext uri="{FF2B5EF4-FFF2-40B4-BE49-F238E27FC236}">
                      <a16:creationId xmlns:a16="http://schemas.microsoft.com/office/drawing/2014/main" id="{5B4D2A1B-F7F0-4858-B06E-77C784073549}"/>
                    </a:ext>
                  </a:extLst>
                </p:cNvPr>
                <p:cNvSpPr>
                  <a:spLocks/>
                </p:cNvSpPr>
                <p:nvPr/>
              </p:nvSpPr>
              <p:spPr bwMode="auto">
                <a:xfrm>
                  <a:off x="1004" y="1111"/>
                  <a:ext cx="38" cy="28"/>
                </a:xfrm>
                <a:custGeom>
                  <a:avLst/>
                  <a:gdLst>
                    <a:gd name="T0" fmla="*/ 6 w 38"/>
                    <a:gd name="T1" fmla="*/ 0 h 28"/>
                    <a:gd name="T2" fmla="*/ 22 w 38"/>
                    <a:gd name="T3" fmla="*/ 0 h 28"/>
                    <a:gd name="T4" fmla="*/ 36 w 38"/>
                    <a:gd name="T5" fmla="*/ 0 h 28"/>
                    <a:gd name="T6" fmla="*/ 38 w 38"/>
                    <a:gd name="T7" fmla="*/ 8 h 28"/>
                    <a:gd name="T8" fmla="*/ 34 w 38"/>
                    <a:gd name="T9" fmla="*/ 20 h 28"/>
                    <a:gd name="T10" fmla="*/ 28 w 38"/>
                    <a:gd name="T11" fmla="*/ 28 h 28"/>
                    <a:gd name="T12" fmla="*/ 22 w 38"/>
                    <a:gd name="T13" fmla="*/ 24 h 28"/>
                    <a:gd name="T14" fmla="*/ 14 w 38"/>
                    <a:gd name="T15" fmla="*/ 14 h 28"/>
                    <a:gd name="T16" fmla="*/ 6 w 38"/>
                    <a:gd name="T17" fmla="*/ 10 h 28"/>
                    <a:gd name="T18" fmla="*/ 0 w 38"/>
                    <a:gd name="T19" fmla="*/ 4 h 28"/>
                    <a:gd name="T20" fmla="*/ 6 w 38"/>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28">
                      <a:moveTo>
                        <a:pt x="6" y="0"/>
                      </a:moveTo>
                      <a:lnTo>
                        <a:pt x="22" y="0"/>
                      </a:lnTo>
                      <a:lnTo>
                        <a:pt x="36" y="0"/>
                      </a:lnTo>
                      <a:lnTo>
                        <a:pt x="38" y="8"/>
                      </a:lnTo>
                      <a:lnTo>
                        <a:pt x="34" y="20"/>
                      </a:lnTo>
                      <a:lnTo>
                        <a:pt x="28" y="28"/>
                      </a:lnTo>
                      <a:lnTo>
                        <a:pt x="22" y="24"/>
                      </a:lnTo>
                      <a:lnTo>
                        <a:pt x="14" y="14"/>
                      </a:lnTo>
                      <a:lnTo>
                        <a:pt x="6" y="10"/>
                      </a:lnTo>
                      <a:lnTo>
                        <a:pt x="0" y="4"/>
                      </a:lnTo>
                      <a:lnTo>
                        <a:pt x="6"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8" name="Freeform 25">
                  <a:extLst>
                    <a:ext uri="{FF2B5EF4-FFF2-40B4-BE49-F238E27FC236}">
                      <a16:creationId xmlns:a16="http://schemas.microsoft.com/office/drawing/2014/main" id="{E3DAC518-AC0D-4079-92E7-F47D13C442C2}"/>
                    </a:ext>
                  </a:extLst>
                </p:cNvPr>
                <p:cNvSpPr>
                  <a:spLocks/>
                </p:cNvSpPr>
                <p:nvPr/>
              </p:nvSpPr>
              <p:spPr bwMode="auto">
                <a:xfrm>
                  <a:off x="754" y="987"/>
                  <a:ext cx="112" cy="58"/>
                </a:xfrm>
                <a:custGeom>
                  <a:avLst/>
                  <a:gdLst>
                    <a:gd name="T0" fmla="*/ 0 w 112"/>
                    <a:gd name="T1" fmla="*/ 50 h 58"/>
                    <a:gd name="T2" fmla="*/ 4 w 112"/>
                    <a:gd name="T3" fmla="*/ 40 h 58"/>
                    <a:gd name="T4" fmla="*/ 16 w 112"/>
                    <a:gd name="T5" fmla="*/ 38 h 58"/>
                    <a:gd name="T6" fmla="*/ 26 w 112"/>
                    <a:gd name="T7" fmla="*/ 32 h 58"/>
                    <a:gd name="T8" fmla="*/ 36 w 112"/>
                    <a:gd name="T9" fmla="*/ 26 h 58"/>
                    <a:gd name="T10" fmla="*/ 50 w 112"/>
                    <a:gd name="T11" fmla="*/ 18 h 58"/>
                    <a:gd name="T12" fmla="*/ 58 w 112"/>
                    <a:gd name="T13" fmla="*/ 10 h 58"/>
                    <a:gd name="T14" fmla="*/ 76 w 112"/>
                    <a:gd name="T15" fmla="*/ 8 h 58"/>
                    <a:gd name="T16" fmla="*/ 86 w 112"/>
                    <a:gd name="T17" fmla="*/ 8 h 58"/>
                    <a:gd name="T18" fmla="*/ 92 w 112"/>
                    <a:gd name="T19" fmla="*/ 12 h 58"/>
                    <a:gd name="T20" fmla="*/ 96 w 112"/>
                    <a:gd name="T21" fmla="*/ 0 h 58"/>
                    <a:gd name="T22" fmla="*/ 106 w 112"/>
                    <a:gd name="T23" fmla="*/ 4 h 58"/>
                    <a:gd name="T24" fmla="*/ 112 w 112"/>
                    <a:gd name="T25" fmla="*/ 8 h 58"/>
                    <a:gd name="T26" fmla="*/ 108 w 112"/>
                    <a:gd name="T27" fmla="*/ 14 h 58"/>
                    <a:gd name="T28" fmla="*/ 100 w 112"/>
                    <a:gd name="T29" fmla="*/ 16 h 58"/>
                    <a:gd name="T30" fmla="*/ 106 w 112"/>
                    <a:gd name="T31" fmla="*/ 24 h 58"/>
                    <a:gd name="T32" fmla="*/ 104 w 112"/>
                    <a:gd name="T33" fmla="*/ 30 h 58"/>
                    <a:gd name="T34" fmla="*/ 96 w 112"/>
                    <a:gd name="T35" fmla="*/ 32 h 58"/>
                    <a:gd name="T36" fmla="*/ 90 w 112"/>
                    <a:gd name="T37" fmla="*/ 38 h 58"/>
                    <a:gd name="T38" fmla="*/ 84 w 112"/>
                    <a:gd name="T39" fmla="*/ 44 h 58"/>
                    <a:gd name="T40" fmla="*/ 74 w 112"/>
                    <a:gd name="T41" fmla="*/ 42 h 58"/>
                    <a:gd name="T42" fmla="*/ 76 w 112"/>
                    <a:gd name="T43" fmla="*/ 32 h 58"/>
                    <a:gd name="T44" fmla="*/ 72 w 112"/>
                    <a:gd name="T45" fmla="*/ 28 h 58"/>
                    <a:gd name="T46" fmla="*/ 66 w 112"/>
                    <a:gd name="T47" fmla="*/ 30 h 58"/>
                    <a:gd name="T48" fmla="*/ 64 w 112"/>
                    <a:gd name="T49" fmla="*/ 34 h 58"/>
                    <a:gd name="T50" fmla="*/ 64 w 112"/>
                    <a:gd name="T51" fmla="*/ 40 h 58"/>
                    <a:gd name="T52" fmla="*/ 60 w 112"/>
                    <a:gd name="T53" fmla="*/ 48 h 58"/>
                    <a:gd name="T54" fmla="*/ 54 w 112"/>
                    <a:gd name="T55" fmla="*/ 50 h 58"/>
                    <a:gd name="T56" fmla="*/ 48 w 112"/>
                    <a:gd name="T57" fmla="*/ 48 h 58"/>
                    <a:gd name="T58" fmla="*/ 48 w 112"/>
                    <a:gd name="T59" fmla="*/ 58 h 58"/>
                    <a:gd name="T60" fmla="*/ 34 w 112"/>
                    <a:gd name="T61" fmla="*/ 58 h 58"/>
                    <a:gd name="T62" fmla="*/ 32 w 112"/>
                    <a:gd name="T63" fmla="*/ 50 h 58"/>
                    <a:gd name="T64" fmla="*/ 24 w 112"/>
                    <a:gd name="T65" fmla="*/ 50 h 58"/>
                    <a:gd name="T66" fmla="*/ 24 w 112"/>
                    <a:gd name="T67" fmla="*/ 54 h 58"/>
                    <a:gd name="T68" fmla="*/ 8 w 112"/>
                    <a:gd name="T69" fmla="*/ 54 h 58"/>
                    <a:gd name="T70" fmla="*/ 0 w 112"/>
                    <a:gd name="T71" fmla="*/ 50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2" h="58">
                      <a:moveTo>
                        <a:pt x="0" y="50"/>
                      </a:moveTo>
                      <a:lnTo>
                        <a:pt x="4" y="40"/>
                      </a:lnTo>
                      <a:lnTo>
                        <a:pt x="16" y="38"/>
                      </a:lnTo>
                      <a:lnTo>
                        <a:pt x="26" y="32"/>
                      </a:lnTo>
                      <a:lnTo>
                        <a:pt x="36" y="26"/>
                      </a:lnTo>
                      <a:lnTo>
                        <a:pt x="50" y="18"/>
                      </a:lnTo>
                      <a:lnTo>
                        <a:pt x="58" y="10"/>
                      </a:lnTo>
                      <a:lnTo>
                        <a:pt x="76" y="8"/>
                      </a:lnTo>
                      <a:lnTo>
                        <a:pt x="86" y="8"/>
                      </a:lnTo>
                      <a:lnTo>
                        <a:pt x="92" y="12"/>
                      </a:lnTo>
                      <a:lnTo>
                        <a:pt x="96" y="0"/>
                      </a:lnTo>
                      <a:lnTo>
                        <a:pt x="106" y="4"/>
                      </a:lnTo>
                      <a:lnTo>
                        <a:pt x="112" y="8"/>
                      </a:lnTo>
                      <a:lnTo>
                        <a:pt x="108" y="14"/>
                      </a:lnTo>
                      <a:lnTo>
                        <a:pt x="100" y="16"/>
                      </a:lnTo>
                      <a:lnTo>
                        <a:pt x="106" y="24"/>
                      </a:lnTo>
                      <a:lnTo>
                        <a:pt x="104" y="30"/>
                      </a:lnTo>
                      <a:lnTo>
                        <a:pt x="96" y="32"/>
                      </a:lnTo>
                      <a:lnTo>
                        <a:pt x="90" y="38"/>
                      </a:lnTo>
                      <a:lnTo>
                        <a:pt x="84" y="44"/>
                      </a:lnTo>
                      <a:lnTo>
                        <a:pt x="74" y="42"/>
                      </a:lnTo>
                      <a:lnTo>
                        <a:pt x="76" y="32"/>
                      </a:lnTo>
                      <a:lnTo>
                        <a:pt x="72" y="28"/>
                      </a:lnTo>
                      <a:lnTo>
                        <a:pt x="66" y="30"/>
                      </a:lnTo>
                      <a:lnTo>
                        <a:pt x="64" y="34"/>
                      </a:lnTo>
                      <a:lnTo>
                        <a:pt x="64" y="40"/>
                      </a:lnTo>
                      <a:lnTo>
                        <a:pt x="60" y="48"/>
                      </a:lnTo>
                      <a:lnTo>
                        <a:pt x="54" y="50"/>
                      </a:lnTo>
                      <a:lnTo>
                        <a:pt x="48" y="48"/>
                      </a:lnTo>
                      <a:lnTo>
                        <a:pt x="48" y="58"/>
                      </a:lnTo>
                      <a:lnTo>
                        <a:pt x="34" y="58"/>
                      </a:lnTo>
                      <a:lnTo>
                        <a:pt x="32" y="50"/>
                      </a:lnTo>
                      <a:lnTo>
                        <a:pt x="24" y="50"/>
                      </a:lnTo>
                      <a:lnTo>
                        <a:pt x="24" y="54"/>
                      </a:lnTo>
                      <a:lnTo>
                        <a:pt x="8" y="54"/>
                      </a:lnTo>
                      <a:lnTo>
                        <a:pt x="0" y="5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9" name="Freeform 26">
                  <a:extLst>
                    <a:ext uri="{FF2B5EF4-FFF2-40B4-BE49-F238E27FC236}">
                      <a16:creationId xmlns:a16="http://schemas.microsoft.com/office/drawing/2014/main" id="{EC1BBCBD-8402-4D29-BABE-EECD99B4DE57}"/>
                    </a:ext>
                  </a:extLst>
                </p:cNvPr>
                <p:cNvSpPr>
                  <a:spLocks/>
                </p:cNvSpPr>
                <p:nvPr/>
              </p:nvSpPr>
              <p:spPr bwMode="auto">
                <a:xfrm>
                  <a:off x="808" y="1037"/>
                  <a:ext cx="28" cy="20"/>
                </a:xfrm>
                <a:custGeom>
                  <a:avLst/>
                  <a:gdLst>
                    <a:gd name="T0" fmla="*/ 18 w 28"/>
                    <a:gd name="T1" fmla="*/ 0 h 20"/>
                    <a:gd name="T2" fmla="*/ 28 w 28"/>
                    <a:gd name="T3" fmla="*/ 2 h 20"/>
                    <a:gd name="T4" fmla="*/ 26 w 28"/>
                    <a:gd name="T5" fmla="*/ 8 h 20"/>
                    <a:gd name="T6" fmla="*/ 20 w 28"/>
                    <a:gd name="T7" fmla="*/ 18 h 20"/>
                    <a:gd name="T8" fmla="*/ 12 w 28"/>
                    <a:gd name="T9" fmla="*/ 20 h 20"/>
                    <a:gd name="T10" fmla="*/ 0 w 28"/>
                    <a:gd name="T11" fmla="*/ 16 h 20"/>
                    <a:gd name="T12" fmla="*/ 4 w 28"/>
                    <a:gd name="T13" fmla="*/ 8 h 20"/>
                    <a:gd name="T14" fmla="*/ 14 w 28"/>
                    <a:gd name="T15" fmla="*/ 2 h 20"/>
                    <a:gd name="T16" fmla="*/ 18 w 28"/>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0">
                      <a:moveTo>
                        <a:pt x="18" y="0"/>
                      </a:moveTo>
                      <a:lnTo>
                        <a:pt x="28" y="2"/>
                      </a:lnTo>
                      <a:lnTo>
                        <a:pt x="26" y="8"/>
                      </a:lnTo>
                      <a:lnTo>
                        <a:pt x="20" y="18"/>
                      </a:lnTo>
                      <a:lnTo>
                        <a:pt x="12" y="20"/>
                      </a:lnTo>
                      <a:lnTo>
                        <a:pt x="0" y="16"/>
                      </a:lnTo>
                      <a:lnTo>
                        <a:pt x="4" y="8"/>
                      </a:lnTo>
                      <a:lnTo>
                        <a:pt x="14" y="2"/>
                      </a:lnTo>
                      <a:lnTo>
                        <a:pt x="18"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0" name="Freeform 27">
                  <a:extLst>
                    <a:ext uri="{FF2B5EF4-FFF2-40B4-BE49-F238E27FC236}">
                      <a16:creationId xmlns:a16="http://schemas.microsoft.com/office/drawing/2014/main" id="{05E30DA2-CF3B-4F59-BEAA-2C951A21D437}"/>
                    </a:ext>
                  </a:extLst>
                </p:cNvPr>
                <p:cNvSpPr>
                  <a:spLocks/>
                </p:cNvSpPr>
                <p:nvPr/>
              </p:nvSpPr>
              <p:spPr bwMode="auto">
                <a:xfrm>
                  <a:off x="904" y="971"/>
                  <a:ext cx="56" cy="26"/>
                </a:xfrm>
                <a:custGeom>
                  <a:avLst/>
                  <a:gdLst>
                    <a:gd name="T0" fmla="*/ 0 w 56"/>
                    <a:gd name="T1" fmla="*/ 6 h 26"/>
                    <a:gd name="T2" fmla="*/ 14 w 56"/>
                    <a:gd name="T3" fmla="*/ 0 h 26"/>
                    <a:gd name="T4" fmla="*/ 32 w 56"/>
                    <a:gd name="T5" fmla="*/ 0 h 26"/>
                    <a:gd name="T6" fmla="*/ 54 w 56"/>
                    <a:gd name="T7" fmla="*/ 0 h 26"/>
                    <a:gd name="T8" fmla="*/ 56 w 56"/>
                    <a:gd name="T9" fmla="*/ 6 h 26"/>
                    <a:gd name="T10" fmla="*/ 44 w 56"/>
                    <a:gd name="T11" fmla="*/ 8 h 26"/>
                    <a:gd name="T12" fmla="*/ 40 w 56"/>
                    <a:gd name="T13" fmla="*/ 12 h 26"/>
                    <a:gd name="T14" fmla="*/ 50 w 56"/>
                    <a:gd name="T15" fmla="*/ 12 h 26"/>
                    <a:gd name="T16" fmla="*/ 50 w 56"/>
                    <a:gd name="T17" fmla="*/ 18 h 26"/>
                    <a:gd name="T18" fmla="*/ 44 w 56"/>
                    <a:gd name="T19" fmla="*/ 24 h 26"/>
                    <a:gd name="T20" fmla="*/ 32 w 56"/>
                    <a:gd name="T21" fmla="*/ 24 h 26"/>
                    <a:gd name="T22" fmla="*/ 22 w 56"/>
                    <a:gd name="T23" fmla="*/ 24 h 26"/>
                    <a:gd name="T24" fmla="*/ 16 w 56"/>
                    <a:gd name="T25" fmla="*/ 26 h 26"/>
                    <a:gd name="T26" fmla="*/ 4 w 56"/>
                    <a:gd name="T27" fmla="*/ 20 h 26"/>
                    <a:gd name="T28" fmla="*/ 0 w 56"/>
                    <a:gd name="T29" fmla="*/ 6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 h="26">
                      <a:moveTo>
                        <a:pt x="0" y="6"/>
                      </a:moveTo>
                      <a:lnTo>
                        <a:pt x="14" y="0"/>
                      </a:lnTo>
                      <a:lnTo>
                        <a:pt x="32" y="0"/>
                      </a:lnTo>
                      <a:lnTo>
                        <a:pt x="54" y="0"/>
                      </a:lnTo>
                      <a:lnTo>
                        <a:pt x="56" y="6"/>
                      </a:lnTo>
                      <a:lnTo>
                        <a:pt x="44" y="8"/>
                      </a:lnTo>
                      <a:lnTo>
                        <a:pt x="40" y="12"/>
                      </a:lnTo>
                      <a:lnTo>
                        <a:pt x="50" y="12"/>
                      </a:lnTo>
                      <a:lnTo>
                        <a:pt x="50" y="18"/>
                      </a:lnTo>
                      <a:lnTo>
                        <a:pt x="44" y="24"/>
                      </a:lnTo>
                      <a:lnTo>
                        <a:pt x="32" y="24"/>
                      </a:lnTo>
                      <a:lnTo>
                        <a:pt x="22" y="24"/>
                      </a:lnTo>
                      <a:lnTo>
                        <a:pt x="16" y="26"/>
                      </a:lnTo>
                      <a:lnTo>
                        <a:pt x="4" y="20"/>
                      </a:lnTo>
                      <a:lnTo>
                        <a:pt x="0"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1" name="Freeform 28">
                  <a:extLst>
                    <a:ext uri="{FF2B5EF4-FFF2-40B4-BE49-F238E27FC236}">
                      <a16:creationId xmlns:a16="http://schemas.microsoft.com/office/drawing/2014/main" id="{1F2831DF-A1DA-4A79-ABFF-CF0592C571EA}"/>
                    </a:ext>
                  </a:extLst>
                </p:cNvPr>
                <p:cNvSpPr>
                  <a:spLocks/>
                </p:cNvSpPr>
                <p:nvPr/>
              </p:nvSpPr>
              <p:spPr bwMode="auto">
                <a:xfrm>
                  <a:off x="904" y="947"/>
                  <a:ext cx="64" cy="18"/>
                </a:xfrm>
                <a:custGeom>
                  <a:avLst/>
                  <a:gdLst>
                    <a:gd name="T0" fmla="*/ 8 w 64"/>
                    <a:gd name="T1" fmla="*/ 12 h 18"/>
                    <a:gd name="T2" fmla="*/ 24 w 64"/>
                    <a:gd name="T3" fmla="*/ 6 h 18"/>
                    <a:gd name="T4" fmla="*/ 42 w 64"/>
                    <a:gd name="T5" fmla="*/ 0 h 18"/>
                    <a:gd name="T6" fmla="*/ 56 w 64"/>
                    <a:gd name="T7" fmla="*/ 2 h 18"/>
                    <a:gd name="T8" fmla="*/ 64 w 64"/>
                    <a:gd name="T9" fmla="*/ 8 h 18"/>
                    <a:gd name="T10" fmla="*/ 62 w 64"/>
                    <a:gd name="T11" fmla="*/ 14 h 18"/>
                    <a:gd name="T12" fmla="*/ 52 w 64"/>
                    <a:gd name="T13" fmla="*/ 16 h 18"/>
                    <a:gd name="T14" fmla="*/ 34 w 64"/>
                    <a:gd name="T15" fmla="*/ 16 h 18"/>
                    <a:gd name="T16" fmla="*/ 14 w 64"/>
                    <a:gd name="T17" fmla="*/ 18 h 18"/>
                    <a:gd name="T18" fmla="*/ 0 w 64"/>
                    <a:gd name="T19" fmla="*/ 18 h 18"/>
                    <a:gd name="T20" fmla="*/ 8 w 64"/>
                    <a:gd name="T21" fmla="*/ 1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 h="18">
                      <a:moveTo>
                        <a:pt x="8" y="12"/>
                      </a:moveTo>
                      <a:lnTo>
                        <a:pt x="24" y="6"/>
                      </a:lnTo>
                      <a:lnTo>
                        <a:pt x="42" y="0"/>
                      </a:lnTo>
                      <a:lnTo>
                        <a:pt x="56" y="2"/>
                      </a:lnTo>
                      <a:lnTo>
                        <a:pt x="64" y="8"/>
                      </a:lnTo>
                      <a:lnTo>
                        <a:pt x="62" y="14"/>
                      </a:lnTo>
                      <a:lnTo>
                        <a:pt x="52" y="16"/>
                      </a:lnTo>
                      <a:lnTo>
                        <a:pt x="34" y="16"/>
                      </a:lnTo>
                      <a:lnTo>
                        <a:pt x="14" y="18"/>
                      </a:lnTo>
                      <a:lnTo>
                        <a:pt x="0" y="18"/>
                      </a:lnTo>
                      <a:lnTo>
                        <a:pt x="8" y="1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2" name="Freeform 29">
                  <a:extLst>
                    <a:ext uri="{FF2B5EF4-FFF2-40B4-BE49-F238E27FC236}">
                      <a16:creationId xmlns:a16="http://schemas.microsoft.com/office/drawing/2014/main" id="{7631AE3B-E6A5-40F6-AB69-345AE26F3BD3}"/>
                    </a:ext>
                  </a:extLst>
                </p:cNvPr>
                <p:cNvSpPr>
                  <a:spLocks/>
                </p:cNvSpPr>
                <p:nvPr/>
              </p:nvSpPr>
              <p:spPr bwMode="auto">
                <a:xfrm>
                  <a:off x="1074" y="1109"/>
                  <a:ext cx="96" cy="78"/>
                </a:xfrm>
                <a:custGeom>
                  <a:avLst/>
                  <a:gdLst>
                    <a:gd name="T0" fmla="*/ 62 w 96"/>
                    <a:gd name="T1" fmla="*/ 78 h 78"/>
                    <a:gd name="T2" fmla="*/ 50 w 96"/>
                    <a:gd name="T3" fmla="*/ 66 h 78"/>
                    <a:gd name="T4" fmla="*/ 34 w 96"/>
                    <a:gd name="T5" fmla="*/ 56 h 78"/>
                    <a:gd name="T6" fmla="*/ 26 w 96"/>
                    <a:gd name="T7" fmla="*/ 48 h 78"/>
                    <a:gd name="T8" fmla="*/ 10 w 96"/>
                    <a:gd name="T9" fmla="*/ 46 h 78"/>
                    <a:gd name="T10" fmla="*/ 2 w 96"/>
                    <a:gd name="T11" fmla="*/ 40 h 78"/>
                    <a:gd name="T12" fmla="*/ 0 w 96"/>
                    <a:gd name="T13" fmla="*/ 32 h 78"/>
                    <a:gd name="T14" fmla="*/ 4 w 96"/>
                    <a:gd name="T15" fmla="*/ 22 h 78"/>
                    <a:gd name="T16" fmla="*/ 12 w 96"/>
                    <a:gd name="T17" fmla="*/ 24 h 78"/>
                    <a:gd name="T18" fmla="*/ 18 w 96"/>
                    <a:gd name="T19" fmla="*/ 32 h 78"/>
                    <a:gd name="T20" fmla="*/ 28 w 96"/>
                    <a:gd name="T21" fmla="*/ 30 h 78"/>
                    <a:gd name="T22" fmla="*/ 38 w 96"/>
                    <a:gd name="T23" fmla="*/ 24 h 78"/>
                    <a:gd name="T24" fmla="*/ 34 w 96"/>
                    <a:gd name="T25" fmla="*/ 18 h 78"/>
                    <a:gd name="T26" fmla="*/ 20 w 96"/>
                    <a:gd name="T27" fmla="*/ 12 h 78"/>
                    <a:gd name="T28" fmla="*/ 32 w 96"/>
                    <a:gd name="T29" fmla="*/ 2 h 78"/>
                    <a:gd name="T30" fmla="*/ 46 w 96"/>
                    <a:gd name="T31" fmla="*/ 0 h 78"/>
                    <a:gd name="T32" fmla="*/ 50 w 96"/>
                    <a:gd name="T33" fmla="*/ 4 h 78"/>
                    <a:gd name="T34" fmla="*/ 58 w 96"/>
                    <a:gd name="T35" fmla="*/ 4 h 78"/>
                    <a:gd name="T36" fmla="*/ 66 w 96"/>
                    <a:gd name="T37" fmla="*/ 0 h 78"/>
                    <a:gd name="T38" fmla="*/ 92 w 96"/>
                    <a:gd name="T39" fmla="*/ 2 h 78"/>
                    <a:gd name="T40" fmla="*/ 86 w 96"/>
                    <a:gd name="T41" fmla="*/ 6 h 78"/>
                    <a:gd name="T42" fmla="*/ 78 w 96"/>
                    <a:gd name="T43" fmla="*/ 14 h 78"/>
                    <a:gd name="T44" fmla="*/ 68 w 96"/>
                    <a:gd name="T45" fmla="*/ 20 h 78"/>
                    <a:gd name="T46" fmla="*/ 64 w 96"/>
                    <a:gd name="T47" fmla="*/ 26 h 78"/>
                    <a:gd name="T48" fmla="*/ 74 w 96"/>
                    <a:gd name="T49" fmla="*/ 26 h 78"/>
                    <a:gd name="T50" fmla="*/ 80 w 96"/>
                    <a:gd name="T51" fmla="*/ 26 h 78"/>
                    <a:gd name="T52" fmla="*/ 86 w 96"/>
                    <a:gd name="T53" fmla="*/ 34 h 78"/>
                    <a:gd name="T54" fmla="*/ 94 w 96"/>
                    <a:gd name="T55" fmla="*/ 28 h 78"/>
                    <a:gd name="T56" fmla="*/ 96 w 96"/>
                    <a:gd name="T57" fmla="*/ 38 h 78"/>
                    <a:gd name="T58" fmla="*/ 92 w 96"/>
                    <a:gd name="T59" fmla="*/ 54 h 78"/>
                    <a:gd name="T60" fmla="*/ 84 w 96"/>
                    <a:gd name="T61" fmla="*/ 66 h 78"/>
                    <a:gd name="T62" fmla="*/ 78 w 96"/>
                    <a:gd name="T63" fmla="*/ 68 h 78"/>
                    <a:gd name="T64" fmla="*/ 70 w 96"/>
                    <a:gd name="T65" fmla="*/ 64 h 78"/>
                    <a:gd name="T66" fmla="*/ 68 w 96"/>
                    <a:gd name="T67" fmla="*/ 68 h 78"/>
                    <a:gd name="T68" fmla="*/ 62 w 96"/>
                    <a:gd name="T69" fmla="*/ 78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 h="78">
                      <a:moveTo>
                        <a:pt x="62" y="78"/>
                      </a:moveTo>
                      <a:lnTo>
                        <a:pt x="50" y="66"/>
                      </a:lnTo>
                      <a:lnTo>
                        <a:pt x="34" y="56"/>
                      </a:lnTo>
                      <a:lnTo>
                        <a:pt x="26" y="48"/>
                      </a:lnTo>
                      <a:lnTo>
                        <a:pt x="10" y="46"/>
                      </a:lnTo>
                      <a:lnTo>
                        <a:pt x="2" y="40"/>
                      </a:lnTo>
                      <a:lnTo>
                        <a:pt x="0" y="32"/>
                      </a:lnTo>
                      <a:lnTo>
                        <a:pt x="4" y="22"/>
                      </a:lnTo>
                      <a:lnTo>
                        <a:pt x="12" y="24"/>
                      </a:lnTo>
                      <a:lnTo>
                        <a:pt x="18" y="32"/>
                      </a:lnTo>
                      <a:lnTo>
                        <a:pt x="28" y="30"/>
                      </a:lnTo>
                      <a:lnTo>
                        <a:pt x="38" y="24"/>
                      </a:lnTo>
                      <a:lnTo>
                        <a:pt x="34" y="18"/>
                      </a:lnTo>
                      <a:lnTo>
                        <a:pt x="20" y="12"/>
                      </a:lnTo>
                      <a:lnTo>
                        <a:pt x="32" y="2"/>
                      </a:lnTo>
                      <a:lnTo>
                        <a:pt x="46" y="0"/>
                      </a:lnTo>
                      <a:lnTo>
                        <a:pt x="50" y="4"/>
                      </a:lnTo>
                      <a:lnTo>
                        <a:pt x="58" y="4"/>
                      </a:lnTo>
                      <a:lnTo>
                        <a:pt x="66" y="0"/>
                      </a:lnTo>
                      <a:lnTo>
                        <a:pt x="92" y="2"/>
                      </a:lnTo>
                      <a:lnTo>
                        <a:pt x="86" y="6"/>
                      </a:lnTo>
                      <a:lnTo>
                        <a:pt x="78" y="14"/>
                      </a:lnTo>
                      <a:lnTo>
                        <a:pt x="68" y="20"/>
                      </a:lnTo>
                      <a:lnTo>
                        <a:pt x="64" y="26"/>
                      </a:lnTo>
                      <a:lnTo>
                        <a:pt x="74" y="26"/>
                      </a:lnTo>
                      <a:lnTo>
                        <a:pt x="80" y="26"/>
                      </a:lnTo>
                      <a:lnTo>
                        <a:pt x="86" y="34"/>
                      </a:lnTo>
                      <a:lnTo>
                        <a:pt x="94" y="28"/>
                      </a:lnTo>
                      <a:lnTo>
                        <a:pt x="96" y="38"/>
                      </a:lnTo>
                      <a:lnTo>
                        <a:pt x="92" y="54"/>
                      </a:lnTo>
                      <a:lnTo>
                        <a:pt x="84" y="66"/>
                      </a:lnTo>
                      <a:lnTo>
                        <a:pt x="78" y="68"/>
                      </a:lnTo>
                      <a:lnTo>
                        <a:pt x="70" y="64"/>
                      </a:lnTo>
                      <a:lnTo>
                        <a:pt x="68" y="68"/>
                      </a:lnTo>
                      <a:lnTo>
                        <a:pt x="62" y="78"/>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3" name="Freeform 30">
                  <a:extLst>
                    <a:ext uri="{FF2B5EF4-FFF2-40B4-BE49-F238E27FC236}">
                      <a16:creationId xmlns:a16="http://schemas.microsoft.com/office/drawing/2014/main" id="{1AD03574-EB55-4B8A-A50B-22859F421685}"/>
                    </a:ext>
                  </a:extLst>
                </p:cNvPr>
                <p:cNvSpPr>
                  <a:spLocks/>
                </p:cNvSpPr>
                <p:nvPr/>
              </p:nvSpPr>
              <p:spPr bwMode="auto">
                <a:xfrm>
                  <a:off x="1170" y="1047"/>
                  <a:ext cx="46" cy="34"/>
                </a:xfrm>
                <a:custGeom>
                  <a:avLst/>
                  <a:gdLst>
                    <a:gd name="T0" fmla="*/ 46 w 46"/>
                    <a:gd name="T1" fmla="*/ 34 h 34"/>
                    <a:gd name="T2" fmla="*/ 28 w 46"/>
                    <a:gd name="T3" fmla="*/ 32 h 34"/>
                    <a:gd name="T4" fmla="*/ 12 w 46"/>
                    <a:gd name="T5" fmla="*/ 30 h 34"/>
                    <a:gd name="T6" fmla="*/ 0 w 46"/>
                    <a:gd name="T7" fmla="*/ 22 h 34"/>
                    <a:gd name="T8" fmla="*/ 8 w 46"/>
                    <a:gd name="T9" fmla="*/ 12 h 34"/>
                    <a:gd name="T10" fmla="*/ 18 w 46"/>
                    <a:gd name="T11" fmla="*/ 6 h 34"/>
                    <a:gd name="T12" fmla="*/ 26 w 46"/>
                    <a:gd name="T13" fmla="*/ 0 h 34"/>
                    <a:gd name="T14" fmla="*/ 34 w 46"/>
                    <a:gd name="T15" fmla="*/ 6 h 34"/>
                    <a:gd name="T16" fmla="*/ 44 w 46"/>
                    <a:gd name="T17" fmla="*/ 14 h 34"/>
                    <a:gd name="T18" fmla="*/ 46 w 46"/>
                    <a:gd name="T19" fmla="*/ 22 h 34"/>
                    <a:gd name="T20" fmla="*/ 46 w 46"/>
                    <a:gd name="T21" fmla="*/ 3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4">
                      <a:moveTo>
                        <a:pt x="46" y="34"/>
                      </a:moveTo>
                      <a:lnTo>
                        <a:pt x="28" y="32"/>
                      </a:lnTo>
                      <a:lnTo>
                        <a:pt x="12" y="30"/>
                      </a:lnTo>
                      <a:lnTo>
                        <a:pt x="0" y="22"/>
                      </a:lnTo>
                      <a:lnTo>
                        <a:pt x="8" y="12"/>
                      </a:lnTo>
                      <a:lnTo>
                        <a:pt x="18" y="6"/>
                      </a:lnTo>
                      <a:lnTo>
                        <a:pt x="26" y="0"/>
                      </a:lnTo>
                      <a:lnTo>
                        <a:pt x="34" y="6"/>
                      </a:lnTo>
                      <a:lnTo>
                        <a:pt x="44" y="14"/>
                      </a:lnTo>
                      <a:lnTo>
                        <a:pt x="46" y="22"/>
                      </a:lnTo>
                      <a:lnTo>
                        <a:pt x="46" y="3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4" name="Freeform 31">
                  <a:extLst>
                    <a:ext uri="{FF2B5EF4-FFF2-40B4-BE49-F238E27FC236}">
                      <a16:creationId xmlns:a16="http://schemas.microsoft.com/office/drawing/2014/main" id="{38E80D1B-7643-424B-ADEB-EB85B95E7E4C}"/>
                    </a:ext>
                  </a:extLst>
                </p:cNvPr>
                <p:cNvSpPr>
                  <a:spLocks/>
                </p:cNvSpPr>
                <p:nvPr/>
              </p:nvSpPr>
              <p:spPr bwMode="auto">
                <a:xfrm>
                  <a:off x="1142" y="945"/>
                  <a:ext cx="54" cy="32"/>
                </a:xfrm>
                <a:custGeom>
                  <a:avLst/>
                  <a:gdLst>
                    <a:gd name="T0" fmla="*/ 4 w 54"/>
                    <a:gd name="T1" fmla="*/ 0 h 32"/>
                    <a:gd name="T2" fmla="*/ 22 w 54"/>
                    <a:gd name="T3" fmla="*/ 4 h 32"/>
                    <a:gd name="T4" fmla="*/ 36 w 54"/>
                    <a:gd name="T5" fmla="*/ 10 h 32"/>
                    <a:gd name="T6" fmla="*/ 48 w 54"/>
                    <a:gd name="T7" fmla="*/ 14 h 32"/>
                    <a:gd name="T8" fmla="*/ 54 w 54"/>
                    <a:gd name="T9" fmla="*/ 20 h 32"/>
                    <a:gd name="T10" fmla="*/ 48 w 54"/>
                    <a:gd name="T11" fmla="*/ 30 h 32"/>
                    <a:gd name="T12" fmla="*/ 36 w 54"/>
                    <a:gd name="T13" fmla="*/ 32 h 32"/>
                    <a:gd name="T14" fmla="*/ 20 w 54"/>
                    <a:gd name="T15" fmla="*/ 32 h 32"/>
                    <a:gd name="T16" fmla="*/ 16 w 54"/>
                    <a:gd name="T17" fmla="*/ 22 h 32"/>
                    <a:gd name="T18" fmla="*/ 6 w 54"/>
                    <a:gd name="T19" fmla="*/ 18 h 32"/>
                    <a:gd name="T20" fmla="*/ 0 w 54"/>
                    <a:gd name="T21" fmla="*/ 12 h 32"/>
                    <a:gd name="T22" fmla="*/ 0 w 54"/>
                    <a:gd name="T23" fmla="*/ 4 h 32"/>
                    <a:gd name="T24" fmla="*/ 4 w 54"/>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32">
                      <a:moveTo>
                        <a:pt x="4" y="0"/>
                      </a:moveTo>
                      <a:lnTo>
                        <a:pt x="22" y="4"/>
                      </a:lnTo>
                      <a:lnTo>
                        <a:pt x="36" y="10"/>
                      </a:lnTo>
                      <a:lnTo>
                        <a:pt x="48" y="14"/>
                      </a:lnTo>
                      <a:lnTo>
                        <a:pt x="54" y="20"/>
                      </a:lnTo>
                      <a:lnTo>
                        <a:pt x="48" y="30"/>
                      </a:lnTo>
                      <a:lnTo>
                        <a:pt x="36" y="32"/>
                      </a:lnTo>
                      <a:lnTo>
                        <a:pt x="20" y="32"/>
                      </a:lnTo>
                      <a:lnTo>
                        <a:pt x="16" y="22"/>
                      </a:lnTo>
                      <a:lnTo>
                        <a:pt x="6" y="18"/>
                      </a:lnTo>
                      <a:lnTo>
                        <a:pt x="0" y="12"/>
                      </a:lnTo>
                      <a:lnTo>
                        <a:pt x="0" y="4"/>
                      </a:lnTo>
                      <a:lnTo>
                        <a:pt x="4"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5" name="Freeform 32">
                  <a:extLst>
                    <a:ext uri="{FF2B5EF4-FFF2-40B4-BE49-F238E27FC236}">
                      <a16:creationId xmlns:a16="http://schemas.microsoft.com/office/drawing/2014/main" id="{15A8B7F9-805F-4945-85D3-CD0EA6ECF964}"/>
                    </a:ext>
                  </a:extLst>
                </p:cNvPr>
                <p:cNvSpPr>
                  <a:spLocks/>
                </p:cNvSpPr>
                <p:nvPr/>
              </p:nvSpPr>
              <p:spPr bwMode="auto">
                <a:xfrm>
                  <a:off x="1166" y="853"/>
                  <a:ext cx="182" cy="116"/>
                </a:xfrm>
                <a:custGeom>
                  <a:avLst/>
                  <a:gdLst>
                    <a:gd name="T0" fmla="*/ 116 w 182"/>
                    <a:gd name="T1" fmla="*/ 110 h 116"/>
                    <a:gd name="T2" fmla="*/ 102 w 182"/>
                    <a:gd name="T3" fmla="*/ 104 h 116"/>
                    <a:gd name="T4" fmla="*/ 96 w 182"/>
                    <a:gd name="T5" fmla="*/ 112 h 116"/>
                    <a:gd name="T6" fmla="*/ 66 w 182"/>
                    <a:gd name="T7" fmla="*/ 110 h 116"/>
                    <a:gd name="T8" fmla="*/ 78 w 182"/>
                    <a:gd name="T9" fmla="*/ 102 h 116"/>
                    <a:gd name="T10" fmla="*/ 62 w 182"/>
                    <a:gd name="T11" fmla="*/ 96 h 116"/>
                    <a:gd name="T12" fmla="*/ 40 w 182"/>
                    <a:gd name="T13" fmla="*/ 86 h 116"/>
                    <a:gd name="T14" fmla="*/ 70 w 182"/>
                    <a:gd name="T15" fmla="*/ 82 h 116"/>
                    <a:gd name="T16" fmla="*/ 96 w 182"/>
                    <a:gd name="T17" fmla="*/ 80 h 116"/>
                    <a:gd name="T18" fmla="*/ 78 w 182"/>
                    <a:gd name="T19" fmla="*/ 72 h 116"/>
                    <a:gd name="T20" fmla="*/ 50 w 182"/>
                    <a:gd name="T21" fmla="*/ 74 h 116"/>
                    <a:gd name="T22" fmla="*/ 24 w 182"/>
                    <a:gd name="T23" fmla="*/ 74 h 116"/>
                    <a:gd name="T24" fmla="*/ 0 w 182"/>
                    <a:gd name="T25" fmla="*/ 44 h 116"/>
                    <a:gd name="T26" fmla="*/ 14 w 182"/>
                    <a:gd name="T27" fmla="*/ 48 h 116"/>
                    <a:gd name="T28" fmla="*/ 36 w 182"/>
                    <a:gd name="T29" fmla="*/ 42 h 116"/>
                    <a:gd name="T30" fmla="*/ 16 w 182"/>
                    <a:gd name="T31" fmla="*/ 38 h 116"/>
                    <a:gd name="T32" fmla="*/ 24 w 182"/>
                    <a:gd name="T33" fmla="*/ 28 h 116"/>
                    <a:gd name="T34" fmla="*/ 42 w 182"/>
                    <a:gd name="T35" fmla="*/ 26 h 116"/>
                    <a:gd name="T36" fmla="*/ 24 w 182"/>
                    <a:gd name="T37" fmla="*/ 18 h 116"/>
                    <a:gd name="T38" fmla="*/ 34 w 182"/>
                    <a:gd name="T39" fmla="*/ 10 h 116"/>
                    <a:gd name="T40" fmla="*/ 58 w 182"/>
                    <a:gd name="T41" fmla="*/ 10 h 116"/>
                    <a:gd name="T42" fmla="*/ 42 w 182"/>
                    <a:gd name="T43" fmla="*/ 4 h 116"/>
                    <a:gd name="T44" fmla="*/ 70 w 182"/>
                    <a:gd name="T45" fmla="*/ 2 h 116"/>
                    <a:gd name="T46" fmla="*/ 118 w 182"/>
                    <a:gd name="T47" fmla="*/ 34 h 116"/>
                    <a:gd name="T48" fmla="*/ 126 w 182"/>
                    <a:gd name="T49" fmla="*/ 48 h 116"/>
                    <a:gd name="T50" fmla="*/ 138 w 182"/>
                    <a:gd name="T51" fmla="*/ 34 h 116"/>
                    <a:gd name="T52" fmla="*/ 142 w 182"/>
                    <a:gd name="T53" fmla="*/ 46 h 116"/>
                    <a:gd name="T54" fmla="*/ 152 w 182"/>
                    <a:gd name="T55" fmla="*/ 58 h 116"/>
                    <a:gd name="T56" fmla="*/ 164 w 182"/>
                    <a:gd name="T57" fmla="*/ 66 h 116"/>
                    <a:gd name="T58" fmla="*/ 176 w 182"/>
                    <a:gd name="T59" fmla="*/ 68 h 116"/>
                    <a:gd name="T60" fmla="*/ 178 w 182"/>
                    <a:gd name="T61" fmla="*/ 80 h 116"/>
                    <a:gd name="T62" fmla="*/ 162 w 182"/>
                    <a:gd name="T63" fmla="*/ 82 h 116"/>
                    <a:gd name="T64" fmla="*/ 140 w 182"/>
                    <a:gd name="T65" fmla="*/ 98 h 116"/>
                    <a:gd name="T66" fmla="*/ 144 w 182"/>
                    <a:gd name="T67" fmla="*/ 82 h 116"/>
                    <a:gd name="T68" fmla="*/ 134 w 182"/>
                    <a:gd name="T69" fmla="*/ 92 h 116"/>
                    <a:gd name="T70" fmla="*/ 136 w 182"/>
                    <a:gd name="T71" fmla="*/ 102 h 116"/>
                    <a:gd name="T72" fmla="*/ 136 w 182"/>
                    <a:gd name="T73" fmla="*/ 108 h 116"/>
                    <a:gd name="T74" fmla="*/ 128 w 182"/>
                    <a:gd name="T75" fmla="*/ 106 h 116"/>
                    <a:gd name="T76" fmla="*/ 124 w 182"/>
                    <a:gd name="T77" fmla="*/ 116 h 1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2" h="116">
                      <a:moveTo>
                        <a:pt x="124" y="116"/>
                      </a:moveTo>
                      <a:lnTo>
                        <a:pt x="116" y="110"/>
                      </a:lnTo>
                      <a:lnTo>
                        <a:pt x="108" y="100"/>
                      </a:lnTo>
                      <a:lnTo>
                        <a:pt x="102" y="104"/>
                      </a:lnTo>
                      <a:lnTo>
                        <a:pt x="104" y="110"/>
                      </a:lnTo>
                      <a:lnTo>
                        <a:pt x="96" y="112"/>
                      </a:lnTo>
                      <a:lnTo>
                        <a:pt x="84" y="116"/>
                      </a:lnTo>
                      <a:lnTo>
                        <a:pt x="66" y="110"/>
                      </a:lnTo>
                      <a:lnTo>
                        <a:pt x="64" y="100"/>
                      </a:lnTo>
                      <a:lnTo>
                        <a:pt x="78" y="102"/>
                      </a:lnTo>
                      <a:lnTo>
                        <a:pt x="76" y="98"/>
                      </a:lnTo>
                      <a:lnTo>
                        <a:pt x="62" y="96"/>
                      </a:lnTo>
                      <a:lnTo>
                        <a:pt x="56" y="98"/>
                      </a:lnTo>
                      <a:lnTo>
                        <a:pt x="40" y="86"/>
                      </a:lnTo>
                      <a:lnTo>
                        <a:pt x="52" y="82"/>
                      </a:lnTo>
                      <a:lnTo>
                        <a:pt x="70" y="82"/>
                      </a:lnTo>
                      <a:lnTo>
                        <a:pt x="84" y="82"/>
                      </a:lnTo>
                      <a:lnTo>
                        <a:pt x="96" y="80"/>
                      </a:lnTo>
                      <a:lnTo>
                        <a:pt x="90" y="74"/>
                      </a:lnTo>
                      <a:lnTo>
                        <a:pt x="78" y="72"/>
                      </a:lnTo>
                      <a:lnTo>
                        <a:pt x="62" y="72"/>
                      </a:lnTo>
                      <a:lnTo>
                        <a:pt x="50" y="74"/>
                      </a:lnTo>
                      <a:lnTo>
                        <a:pt x="34" y="72"/>
                      </a:lnTo>
                      <a:lnTo>
                        <a:pt x="24" y="74"/>
                      </a:lnTo>
                      <a:lnTo>
                        <a:pt x="6" y="54"/>
                      </a:lnTo>
                      <a:lnTo>
                        <a:pt x="0" y="44"/>
                      </a:lnTo>
                      <a:lnTo>
                        <a:pt x="8" y="44"/>
                      </a:lnTo>
                      <a:lnTo>
                        <a:pt x="14" y="48"/>
                      </a:lnTo>
                      <a:lnTo>
                        <a:pt x="30" y="50"/>
                      </a:lnTo>
                      <a:lnTo>
                        <a:pt x="36" y="42"/>
                      </a:lnTo>
                      <a:lnTo>
                        <a:pt x="24" y="40"/>
                      </a:lnTo>
                      <a:lnTo>
                        <a:pt x="16" y="38"/>
                      </a:lnTo>
                      <a:lnTo>
                        <a:pt x="14" y="28"/>
                      </a:lnTo>
                      <a:lnTo>
                        <a:pt x="24" y="28"/>
                      </a:lnTo>
                      <a:lnTo>
                        <a:pt x="36" y="30"/>
                      </a:lnTo>
                      <a:lnTo>
                        <a:pt x="42" y="26"/>
                      </a:lnTo>
                      <a:lnTo>
                        <a:pt x="34" y="22"/>
                      </a:lnTo>
                      <a:lnTo>
                        <a:pt x="24" y="18"/>
                      </a:lnTo>
                      <a:lnTo>
                        <a:pt x="26" y="10"/>
                      </a:lnTo>
                      <a:lnTo>
                        <a:pt x="34" y="10"/>
                      </a:lnTo>
                      <a:lnTo>
                        <a:pt x="42" y="12"/>
                      </a:lnTo>
                      <a:lnTo>
                        <a:pt x="58" y="10"/>
                      </a:lnTo>
                      <a:lnTo>
                        <a:pt x="56" y="6"/>
                      </a:lnTo>
                      <a:lnTo>
                        <a:pt x="42" y="4"/>
                      </a:lnTo>
                      <a:lnTo>
                        <a:pt x="46" y="0"/>
                      </a:lnTo>
                      <a:lnTo>
                        <a:pt x="70" y="2"/>
                      </a:lnTo>
                      <a:lnTo>
                        <a:pt x="98" y="30"/>
                      </a:lnTo>
                      <a:lnTo>
                        <a:pt x="118" y="34"/>
                      </a:lnTo>
                      <a:lnTo>
                        <a:pt x="118" y="42"/>
                      </a:lnTo>
                      <a:lnTo>
                        <a:pt x="126" y="48"/>
                      </a:lnTo>
                      <a:lnTo>
                        <a:pt x="130" y="38"/>
                      </a:lnTo>
                      <a:lnTo>
                        <a:pt x="138" y="34"/>
                      </a:lnTo>
                      <a:lnTo>
                        <a:pt x="144" y="36"/>
                      </a:lnTo>
                      <a:lnTo>
                        <a:pt x="142" y="46"/>
                      </a:lnTo>
                      <a:lnTo>
                        <a:pt x="150" y="52"/>
                      </a:lnTo>
                      <a:lnTo>
                        <a:pt x="152" y="58"/>
                      </a:lnTo>
                      <a:lnTo>
                        <a:pt x="150" y="68"/>
                      </a:lnTo>
                      <a:lnTo>
                        <a:pt x="164" y="66"/>
                      </a:lnTo>
                      <a:lnTo>
                        <a:pt x="172" y="68"/>
                      </a:lnTo>
                      <a:lnTo>
                        <a:pt x="176" y="68"/>
                      </a:lnTo>
                      <a:lnTo>
                        <a:pt x="182" y="74"/>
                      </a:lnTo>
                      <a:lnTo>
                        <a:pt x="178" y="80"/>
                      </a:lnTo>
                      <a:lnTo>
                        <a:pt x="172" y="84"/>
                      </a:lnTo>
                      <a:lnTo>
                        <a:pt x="162" y="82"/>
                      </a:lnTo>
                      <a:lnTo>
                        <a:pt x="156" y="84"/>
                      </a:lnTo>
                      <a:lnTo>
                        <a:pt x="140" y="98"/>
                      </a:lnTo>
                      <a:lnTo>
                        <a:pt x="140" y="92"/>
                      </a:lnTo>
                      <a:lnTo>
                        <a:pt x="144" y="82"/>
                      </a:lnTo>
                      <a:lnTo>
                        <a:pt x="138" y="82"/>
                      </a:lnTo>
                      <a:lnTo>
                        <a:pt x="134" y="92"/>
                      </a:lnTo>
                      <a:lnTo>
                        <a:pt x="134" y="96"/>
                      </a:lnTo>
                      <a:lnTo>
                        <a:pt x="136" y="102"/>
                      </a:lnTo>
                      <a:lnTo>
                        <a:pt x="136" y="106"/>
                      </a:lnTo>
                      <a:lnTo>
                        <a:pt x="136" y="108"/>
                      </a:lnTo>
                      <a:lnTo>
                        <a:pt x="134" y="110"/>
                      </a:lnTo>
                      <a:lnTo>
                        <a:pt x="128" y="106"/>
                      </a:lnTo>
                      <a:lnTo>
                        <a:pt x="126" y="104"/>
                      </a:lnTo>
                      <a:lnTo>
                        <a:pt x="124" y="11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6" name="Freeform 33">
                  <a:extLst>
                    <a:ext uri="{FF2B5EF4-FFF2-40B4-BE49-F238E27FC236}">
                      <a16:creationId xmlns:a16="http://schemas.microsoft.com/office/drawing/2014/main" id="{3F037DFF-DC73-4B6C-9C84-DDC3E3DF692C}"/>
                    </a:ext>
                  </a:extLst>
                </p:cNvPr>
                <p:cNvSpPr>
                  <a:spLocks/>
                </p:cNvSpPr>
                <p:nvPr/>
              </p:nvSpPr>
              <p:spPr bwMode="auto">
                <a:xfrm>
                  <a:off x="1108" y="897"/>
                  <a:ext cx="26" cy="16"/>
                </a:xfrm>
                <a:custGeom>
                  <a:avLst/>
                  <a:gdLst>
                    <a:gd name="T0" fmla="*/ 8 w 26"/>
                    <a:gd name="T1" fmla="*/ 0 h 16"/>
                    <a:gd name="T2" fmla="*/ 18 w 26"/>
                    <a:gd name="T3" fmla="*/ 0 h 16"/>
                    <a:gd name="T4" fmla="*/ 26 w 26"/>
                    <a:gd name="T5" fmla="*/ 6 h 16"/>
                    <a:gd name="T6" fmla="*/ 26 w 26"/>
                    <a:gd name="T7" fmla="*/ 16 h 16"/>
                    <a:gd name="T8" fmla="*/ 18 w 26"/>
                    <a:gd name="T9" fmla="*/ 16 h 16"/>
                    <a:gd name="T10" fmla="*/ 14 w 26"/>
                    <a:gd name="T11" fmla="*/ 12 h 16"/>
                    <a:gd name="T12" fmla="*/ 4 w 26"/>
                    <a:gd name="T13" fmla="*/ 12 h 16"/>
                    <a:gd name="T14" fmla="*/ 0 w 26"/>
                    <a:gd name="T15" fmla="*/ 4 h 16"/>
                    <a:gd name="T16" fmla="*/ 8 w 2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6">
                      <a:moveTo>
                        <a:pt x="8" y="0"/>
                      </a:moveTo>
                      <a:lnTo>
                        <a:pt x="18" y="0"/>
                      </a:lnTo>
                      <a:lnTo>
                        <a:pt x="26" y="6"/>
                      </a:lnTo>
                      <a:lnTo>
                        <a:pt x="26" y="16"/>
                      </a:lnTo>
                      <a:lnTo>
                        <a:pt x="18" y="16"/>
                      </a:lnTo>
                      <a:lnTo>
                        <a:pt x="14" y="12"/>
                      </a:lnTo>
                      <a:lnTo>
                        <a:pt x="4" y="12"/>
                      </a:lnTo>
                      <a:lnTo>
                        <a:pt x="0" y="4"/>
                      </a:lnTo>
                      <a:lnTo>
                        <a:pt x="8"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7" name="Freeform 34">
                  <a:extLst>
                    <a:ext uri="{FF2B5EF4-FFF2-40B4-BE49-F238E27FC236}">
                      <a16:creationId xmlns:a16="http://schemas.microsoft.com/office/drawing/2014/main" id="{668CE597-9F1A-4C4B-8E18-DF520D490FFA}"/>
                    </a:ext>
                  </a:extLst>
                </p:cNvPr>
                <p:cNvSpPr>
                  <a:spLocks/>
                </p:cNvSpPr>
                <p:nvPr/>
              </p:nvSpPr>
              <p:spPr bwMode="auto">
                <a:xfrm>
                  <a:off x="1420" y="1113"/>
                  <a:ext cx="70" cy="28"/>
                </a:xfrm>
                <a:custGeom>
                  <a:avLst/>
                  <a:gdLst>
                    <a:gd name="T0" fmla="*/ 4 w 70"/>
                    <a:gd name="T1" fmla="*/ 0 h 28"/>
                    <a:gd name="T2" fmla="*/ 22 w 70"/>
                    <a:gd name="T3" fmla="*/ 0 h 28"/>
                    <a:gd name="T4" fmla="*/ 42 w 70"/>
                    <a:gd name="T5" fmla="*/ 2 h 28"/>
                    <a:gd name="T6" fmla="*/ 62 w 70"/>
                    <a:gd name="T7" fmla="*/ 12 h 28"/>
                    <a:gd name="T8" fmla="*/ 70 w 70"/>
                    <a:gd name="T9" fmla="*/ 22 h 28"/>
                    <a:gd name="T10" fmla="*/ 60 w 70"/>
                    <a:gd name="T11" fmla="*/ 24 h 28"/>
                    <a:gd name="T12" fmla="*/ 46 w 70"/>
                    <a:gd name="T13" fmla="*/ 24 h 28"/>
                    <a:gd name="T14" fmla="*/ 32 w 70"/>
                    <a:gd name="T15" fmla="*/ 24 h 28"/>
                    <a:gd name="T16" fmla="*/ 26 w 70"/>
                    <a:gd name="T17" fmla="*/ 28 h 28"/>
                    <a:gd name="T18" fmla="*/ 14 w 70"/>
                    <a:gd name="T19" fmla="*/ 26 h 28"/>
                    <a:gd name="T20" fmla="*/ 10 w 70"/>
                    <a:gd name="T21" fmla="*/ 16 h 28"/>
                    <a:gd name="T22" fmla="*/ 0 w 70"/>
                    <a:gd name="T23" fmla="*/ 10 h 28"/>
                    <a:gd name="T24" fmla="*/ 0 w 70"/>
                    <a:gd name="T25" fmla="*/ 0 h 28"/>
                    <a:gd name="T26" fmla="*/ 4 w 70"/>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28">
                      <a:moveTo>
                        <a:pt x="4" y="0"/>
                      </a:moveTo>
                      <a:lnTo>
                        <a:pt x="22" y="0"/>
                      </a:lnTo>
                      <a:lnTo>
                        <a:pt x="42" y="2"/>
                      </a:lnTo>
                      <a:lnTo>
                        <a:pt x="62" y="12"/>
                      </a:lnTo>
                      <a:lnTo>
                        <a:pt x="70" y="22"/>
                      </a:lnTo>
                      <a:lnTo>
                        <a:pt x="60" y="24"/>
                      </a:lnTo>
                      <a:lnTo>
                        <a:pt x="46" y="24"/>
                      </a:lnTo>
                      <a:lnTo>
                        <a:pt x="32" y="24"/>
                      </a:lnTo>
                      <a:lnTo>
                        <a:pt x="26" y="28"/>
                      </a:lnTo>
                      <a:lnTo>
                        <a:pt x="14" y="26"/>
                      </a:lnTo>
                      <a:lnTo>
                        <a:pt x="10" y="16"/>
                      </a:lnTo>
                      <a:lnTo>
                        <a:pt x="0" y="10"/>
                      </a:lnTo>
                      <a:lnTo>
                        <a:pt x="0" y="0"/>
                      </a:lnTo>
                      <a:lnTo>
                        <a:pt x="4"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8" name="Freeform 35">
                  <a:extLst>
                    <a:ext uri="{FF2B5EF4-FFF2-40B4-BE49-F238E27FC236}">
                      <a16:creationId xmlns:a16="http://schemas.microsoft.com/office/drawing/2014/main" id="{28084C0B-06EC-49E9-9263-BDB341993040}"/>
                    </a:ext>
                  </a:extLst>
                </p:cNvPr>
                <p:cNvSpPr>
                  <a:spLocks/>
                </p:cNvSpPr>
                <p:nvPr/>
              </p:nvSpPr>
              <p:spPr bwMode="auto">
                <a:xfrm>
                  <a:off x="1474" y="1269"/>
                  <a:ext cx="36" cy="30"/>
                </a:xfrm>
                <a:custGeom>
                  <a:avLst/>
                  <a:gdLst>
                    <a:gd name="T0" fmla="*/ 36 w 36"/>
                    <a:gd name="T1" fmla="*/ 4 h 30"/>
                    <a:gd name="T2" fmla="*/ 36 w 36"/>
                    <a:gd name="T3" fmla="*/ 10 h 30"/>
                    <a:gd name="T4" fmla="*/ 34 w 36"/>
                    <a:gd name="T5" fmla="*/ 20 h 30"/>
                    <a:gd name="T6" fmla="*/ 26 w 36"/>
                    <a:gd name="T7" fmla="*/ 26 h 30"/>
                    <a:gd name="T8" fmla="*/ 14 w 36"/>
                    <a:gd name="T9" fmla="*/ 30 h 30"/>
                    <a:gd name="T10" fmla="*/ 0 w 36"/>
                    <a:gd name="T11" fmla="*/ 26 h 30"/>
                    <a:gd name="T12" fmla="*/ 2 w 36"/>
                    <a:gd name="T13" fmla="*/ 12 h 30"/>
                    <a:gd name="T14" fmla="*/ 6 w 36"/>
                    <a:gd name="T15" fmla="*/ 4 h 30"/>
                    <a:gd name="T16" fmla="*/ 12 w 36"/>
                    <a:gd name="T17" fmla="*/ 2 h 30"/>
                    <a:gd name="T18" fmla="*/ 24 w 36"/>
                    <a:gd name="T19" fmla="*/ 0 h 30"/>
                    <a:gd name="T20" fmla="*/ 36 w 36"/>
                    <a:gd name="T21" fmla="*/ 4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30">
                      <a:moveTo>
                        <a:pt x="36" y="4"/>
                      </a:moveTo>
                      <a:lnTo>
                        <a:pt x="36" y="10"/>
                      </a:lnTo>
                      <a:lnTo>
                        <a:pt x="34" y="20"/>
                      </a:lnTo>
                      <a:lnTo>
                        <a:pt x="26" y="26"/>
                      </a:lnTo>
                      <a:lnTo>
                        <a:pt x="14" y="30"/>
                      </a:lnTo>
                      <a:lnTo>
                        <a:pt x="0" y="26"/>
                      </a:lnTo>
                      <a:lnTo>
                        <a:pt x="2" y="12"/>
                      </a:lnTo>
                      <a:lnTo>
                        <a:pt x="6" y="4"/>
                      </a:lnTo>
                      <a:lnTo>
                        <a:pt x="12" y="2"/>
                      </a:lnTo>
                      <a:lnTo>
                        <a:pt x="24" y="0"/>
                      </a:lnTo>
                      <a:lnTo>
                        <a:pt x="36" y="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9" name="Freeform 36">
                  <a:extLst>
                    <a:ext uri="{FF2B5EF4-FFF2-40B4-BE49-F238E27FC236}">
                      <a16:creationId xmlns:a16="http://schemas.microsoft.com/office/drawing/2014/main" id="{CC290307-D687-404E-904F-6BE5527E759D}"/>
                    </a:ext>
                  </a:extLst>
                </p:cNvPr>
                <p:cNvSpPr>
                  <a:spLocks/>
                </p:cNvSpPr>
                <p:nvPr/>
              </p:nvSpPr>
              <p:spPr bwMode="auto">
                <a:xfrm>
                  <a:off x="1316" y="1335"/>
                  <a:ext cx="110" cy="70"/>
                </a:xfrm>
                <a:custGeom>
                  <a:avLst/>
                  <a:gdLst>
                    <a:gd name="T0" fmla="*/ 18 w 110"/>
                    <a:gd name="T1" fmla="*/ 16 h 70"/>
                    <a:gd name="T2" fmla="*/ 18 w 110"/>
                    <a:gd name="T3" fmla="*/ 6 h 70"/>
                    <a:gd name="T4" fmla="*/ 28 w 110"/>
                    <a:gd name="T5" fmla="*/ 0 h 70"/>
                    <a:gd name="T6" fmla="*/ 40 w 110"/>
                    <a:gd name="T7" fmla="*/ 0 h 70"/>
                    <a:gd name="T8" fmla="*/ 40 w 110"/>
                    <a:gd name="T9" fmla="*/ 8 h 70"/>
                    <a:gd name="T10" fmla="*/ 42 w 110"/>
                    <a:gd name="T11" fmla="*/ 12 h 70"/>
                    <a:gd name="T12" fmla="*/ 52 w 110"/>
                    <a:gd name="T13" fmla="*/ 14 h 70"/>
                    <a:gd name="T14" fmla="*/ 54 w 110"/>
                    <a:gd name="T15" fmla="*/ 16 h 70"/>
                    <a:gd name="T16" fmla="*/ 56 w 110"/>
                    <a:gd name="T17" fmla="*/ 20 h 70"/>
                    <a:gd name="T18" fmla="*/ 62 w 110"/>
                    <a:gd name="T19" fmla="*/ 22 h 70"/>
                    <a:gd name="T20" fmla="*/ 70 w 110"/>
                    <a:gd name="T21" fmla="*/ 30 h 70"/>
                    <a:gd name="T22" fmla="*/ 84 w 110"/>
                    <a:gd name="T23" fmla="*/ 32 h 70"/>
                    <a:gd name="T24" fmla="*/ 86 w 110"/>
                    <a:gd name="T25" fmla="*/ 38 h 70"/>
                    <a:gd name="T26" fmla="*/ 88 w 110"/>
                    <a:gd name="T27" fmla="*/ 46 h 70"/>
                    <a:gd name="T28" fmla="*/ 98 w 110"/>
                    <a:gd name="T29" fmla="*/ 46 h 70"/>
                    <a:gd name="T30" fmla="*/ 108 w 110"/>
                    <a:gd name="T31" fmla="*/ 48 h 70"/>
                    <a:gd name="T32" fmla="*/ 110 w 110"/>
                    <a:gd name="T33" fmla="*/ 52 h 70"/>
                    <a:gd name="T34" fmla="*/ 110 w 110"/>
                    <a:gd name="T35" fmla="*/ 56 h 70"/>
                    <a:gd name="T36" fmla="*/ 108 w 110"/>
                    <a:gd name="T37" fmla="*/ 56 h 70"/>
                    <a:gd name="T38" fmla="*/ 106 w 110"/>
                    <a:gd name="T39" fmla="*/ 60 h 70"/>
                    <a:gd name="T40" fmla="*/ 102 w 110"/>
                    <a:gd name="T41" fmla="*/ 60 h 70"/>
                    <a:gd name="T42" fmla="*/ 100 w 110"/>
                    <a:gd name="T43" fmla="*/ 62 h 70"/>
                    <a:gd name="T44" fmla="*/ 90 w 110"/>
                    <a:gd name="T45" fmla="*/ 60 h 70"/>
                    <a:gd name="T46" fmla="*/ 84 w 110"/>
                    <a:gd name="T47" fmla="*/ 58 h 70"/>
                    <a:gd name="T48" fmla="*/ 76 w 110"/>
                    <a:gd name="T49" fmla="*/ 52 h 70"/>
                    <a:gd name="T50" fmla="*/ 68 w 110"/>
                    <a:gd name="T51" fmla="*/ 46 h 70"/>
                    <a:gd name="T52" fmla="*/ 64 w 110"/>
                    <a:gd name="T53" fmla="*/ 42 h 70"/>
                    <a:gd name="T54" fmla="*/ 60 w 110"/>
                    <a:gd name="T55" fmla="*/ 44 h 70"/>
                    <a:gd name="T56" fmla="*/ 58 w 110"/>
                    <a:gd name="T57" fmla="*/ 48 h 70"/>
                    <a:gd name="T58" fmla="*/ 52 w 110"/>
                    <a:gd name="T59" fmla="*/ 56 h 70"/>
                    <a:gd name="T60" fmla="*/ 40 w 110"/>
                    <a:gd name="T61" fmla="*/ 68 h 70"/>
                    <a:gd name="T62" fmla="*/ 24 w 110"/>
                    <a:gd name="T63" fmla="*/ 70 h 70"/>
                    <a:gd name="T64" fmla="*/ 26 w 110"/>
                    <a:gd name="T65" fmla="*/ 56 h 70"/>
                    <a:gd name="T66" fmla="*/ 14 w 110"/>
                    <a:gd name="T67" fmla="*/ 56 h 70"/>
                    <a:gd name="T68" fmla="*/ 10 w 110"/>
                    <a:gd name="T69" fmla="*/ 56 h 70"/>
                    <a:gd name="T70" fmla="*/ 6 w 110"/>
                    <a:gd name="T71" fmla="*/ 62 h 70"/>
                    <a:gd name="T72" fmla="*/ 0 w 110"/>
                    <a:gd name="T73" fmla="*/ 56 h 70"/>
                    <a:gd name="T74" fmla="*/ 6 w 110"/>
                    <a:gd name="T75" fmla="*/ 48 h 70"/>
                    <a:gd name="T76" fmla="*/ 16 w 110"/>
                    <a:gd name="T77" fmla="*/ 38 h 70"/>
                    <a:gd name="T78" fmla="*/ 16 w 110"/>
                    <a:gd name="T79" fmla="*/ 26 h 70"/>
                    <a:gd name="T80" fmla="*/ 18 w 110"/>
                    <a:gd name="T81" fmla="*/ 22 h 70"/>
                    <a:gd name="T82" fmla="*/ 18 w 110"/>
                    <a:gd name="T83" fmla="*/ 16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0" h="70">
                      <a:moveTo>
                        <a:pt x="18" y="16"/>
                      </a:moveTo>
                      <a:lnTo>
                        <a:pt x="18" y="6"/>
                      </a:lnTo>
                      <a:lnTo>
                        <a:pt x="28" y="0"/>
                      </a:lnTo>
                      <a:lnTo>
                        <a:pt x="40" y="0"/>
                      </a:lnTo>
                      <a:lnTo>
                        <a:pt x="40" y="8"/>
                      </a:lnTo>
                      <a:lnTo>
                        <a:pt x="42" y="12"/>
                      </a:lnTo>
                      <a:lnTo>
                        <a:pt x="52" y="14"/>
                      </a:lnTo>
                      <a:lnTo>
                        <a:pt x="54" y="16"/>
                      </a:lnTo>
                      <a:lnTo>
                        <a:pt x="56" y="20"/>
                      </a:lnTo>
                      <a:lnTo>
                        <a:pt x="62" y="22"/>
                      </a:lnTo>
                      <a:lnTo>
                        <a:pt x="70" y="30"/>
                      </a:lnTo>
                      <a:lnTo>
                        <a:pt x="84" y="32"/>
                      </a:lnTo>
                      <a:lnTo>
                        <a:pt x="86" y="38"/>
                      </a:lnTo>
                      <a:lnTo>
                        <a:pt x="88" y="46"/>
                      </a:lnTo>
                      <a:lnTo>
                        <a:pt x="98" y="46"/>
                      </a:lnTo>
                      <a:lnTo>
                        <a:pt x="108" y="48"/>
                      </a:lnTo>
                      <a:lnTo>
                        <a:pt x="110" y="52"/>
                      </a:lnTo>
                      <a:lnTo>
                        <a:pt x="110" y="56"/>
                      </a:lnTo>
                      <a:lnTo>
                        <a:pt x="108" y="56"/>
                      </a:lnTo>
                      <a:lnTo>
                        <a:pt x="106" y="60"/>
                      </a:lnTo>
                      <a:lnTo>
                        <a:pt x="102" y="60"/>
                      </a:lnTo>
                      <a:lnTo>
                        <a:pt x="100" y="62"/>
                      </a:lnTo>
                      <a:lnTo>
                        <a:pt x="90" y="60"/>
                      </a:lnTo>
                      <a:lnTo>
                        <a:pt x="84" y="58"/>
                      </a:lnTo>
                      <a:lnTo>
                        <a:pt x="76" y="52"/>
                      </a:lnTo>
                      <a:lnTo>
                        <a:pt x="68" y="46"/>
                      </a:lnTo>
                      <a:lnTo>
                        <a:pt x="64" y="42"/>
                      </a:lnTo>
                      <a:lnTo>
                        <a:pt x="60" y="44"/>
                      </a:lnTo>
                      <a:lnTo>
                        <a:pt x="58" y="48"/>
                      </a:lnTo>
                      <a:lnTo>
                        <a:pt x="52" y="56"/>
                      </a:lnTo>
                      <a:lnTo>
                        <a:pt x="40" y="68"/>
                      </a:lnTo>
                      <a:lnTo>
                        <a:pt x="24" y="70"/>
                      </a:lnTo>
                      <a:lnTo>
                        <a:pt x="26" y="56"/>
                      </a:lnTo>
                      <a:lnTo>
                        <a:pt x="14" y="56"/>
                      </a:lnTo>
                      <a:lnTo>
                        <a:pt x="10" y="56"/>
                      </a:lnTo>
                      <a:lnTo>
                        <a:pt x="6" y="62"/>
                      </a:lnTo>
                      <a:lnTo>
                        <a:pt x="0" y="56"/>
                      </a:lnTo>
                      <a:lnTo>
                        <a:pt x="6" y="48"/>
                      </a:lnTo>
                      <a:lnTo>
                        <a:pt x="16" y="38"/>
                      </a:lnTo>
                      <a:lnTo>
                        <a:pt x="16" y="26"/>
                      </a:lnTo>
                      <a:lnTo>
                        <a:pt x="18" y="22"/>
                      </a:lnTo>
                      <a:lnTo>
                        <a:pt x="18" y="1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90" name="Freeform 37">
                  <a:extLst>
                    <a:ext uri="{FF2B5EF4-FFF2-40B4-BE49-F238E27FC236}">
                      <a16:creationId xmlns:a16="http://schemas.microsoft.com/office/drawing/2014/main" id="{9E127FEC-B0E8-4292-9E00-24F1B1C64279}"/>
                    </a:ext>
                  </a:extLst>
                </p:cNvPr>
                <p:cNvSpPr>
                  <a:spLocks/>
                </p:cNvSpPr>
                <p:nvPr/>
              </p:nvSpPr>
              <p:spPr bwMode="auto">
                <a:xfrm>
                  <a:off x="1124" y="1227"/>
                  <a:ext cx="68" cy="36"/>
                </a:xfrm>
                <a:custGeom>
                  <a:avLst/>
                  <a:gdLst>
                    <a:gd name="T0" fmla="*/ 6 w 68"/>
                    <a:gd name="T1" fmla="*/ 26 h 36"/>
                    <a:gd name="T2" fmla="*/ 0 w 68"/>
                    <a:gd name="T3" fmla="*/ 24 h 36"/>
                    <a:gd name="T4" fmla="*/ 10 w 68"/>
                    <a:gd name="T5" fmla="*/ 16 h 36"/>
                    <a:gd name="T6" fmla="*/ 18 w 68"/>
                    <a:gd name="T7" fmla="*/ 10 h 36"/>
                    <a:gd name="T8" fmla="*/ 20 w 68"/>
                    <a:gd name="T9" fmla="*/ 0 h 36"/>
                    <a:gd name="T10" fmla="*/ 28 w 68"/>
                    <a:gd name="T11" fmla="*/ 2 h 36"/>
                    <a:gd name="T12" fmla="*/ 38 w 68"/>
                    <a:gd name="T13" fmla="*/ 6 h 36"/>
                    <a:gd name="T14" fmla="*/ 48 w 68"/>
                    <a:gd name="T15" fmla="*/ 14 h 36"/>
                    <a:gd name="T16" fmla="*/ 60 w 68"/>
                    <a:gd name="T17" fmla="*/ 18 h 36"/>
                    <a:gd name="T18" fmla="*/ 66 w 68"/>
                    <a:gd name="T19" fmla="*/ 24 h 36"/>
                    <a:gd name="T20" fmla="*/ 68 w 68"/>
                    <a:gd name="T21" fmla="*/ 32 h 36"/>
                    <a:gd name="T22" fmla="*/ 64 w 68"/>
                    <a:gd name="T23" fmla="*/ 34 h 36"/>
                    <a:gd name="T24" fmla="*/ 56 w 68"/>
                    <a:gd name="T25" fmla="*/ 36 h 36"/>
                    <a:gd name="T26" fmla="*/ 44 w 68"/>
                    <a:gd name="T27" fmla="*/ 36 h 36"/>
                    <a:gd name="T28" fmla="*/ 28 w 68"/>
                    <a:gd name="T29" fmla="*/ 34 h 36"/>
                    <a:gd name="T30" fmla="*/ 18 w 68"/>
                    <a:gd name="T31" fmla="*/ 30 h 36"/>
                    <a:gd name="T32" fmla="*/ 6 w 68"/>
                    <a:gd name="T33" fmla="*/ 2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36">
                      <a:moveTo>
                        <a:pt x="6" y="26"/>
                      </a:moveTo>
                      <a:lnTo>
                        <a:pt x="0" y="24"/>
                      </a:lnTo>
                      <a:lnTo>
                        <a:pt x="10" y="16"/>
                      </a:lnTo>
                      <a:lnTo>
                        <a:pt x="18" y="10"/>
                      </a:lnTo>
                      <a:lnTo>
                        <a:pt x="20" y="0"/>
                      </a:lnTo>
                      <a:lnTo>
                        <a:pt x="28" y="2"/>
                      </a:lnTo>
                      <a:lnTo>
                        <a:pt x="38" y="6"/>
                      </a:lnTo>
                      <a:lnTo>
                        <a:pt x="48" y="14"/>
                      </a:lnTo>
                      <a:lnTo>
                        <a:pt x="60" y="18"/>
                      </a:lnTo>
                      <a:lnTo>
                        <a:pt x="66" y="24"/>
                      </a:lnTo>
                      <a:lnTo>
                        <a:pt x="68" y="32"/>
                      </a:lnTo>
                      <a:lnTo>
                        <a:pt x="64" y="34"/>
                      </a:lnTo>
                      <a:lnTo>
                        <a:pt x="56" y="36"/>
                      </a:lnTo>
                      <a:lnTo>
                        <a:pt x="44" y="36"/>
                      </a:lnTo>
                      <a:lnTo>
                        <a:pt x="28" y="34"/>
                      </a:lnTo>
                      <a:lnTo>
                        <a:pt x="18" y="30"/>
                      </a:lnTo>
                      <a:lnTo>
                        <a:pt x="6" y="2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91" name="Freeform 38">
                  <a:extLst>
                    <a:ext uri="{FF2B5EF4-FFF2-40B4-BE49-F238E27FC236}">
                      <a16:creationId xmlns:a16="http://schemas.microsoft.com/office/drawing/2014/main" id="{ACA2F63D-7773-4D82-8022-8F27B09B0371}"/>
                    </a:ext>
                  </a:extLst>
                </p:cNvPr>
                <p:cNvSpPr>
                  <a:spLocks/>
                </p:cNvSpPr>
                <p:nvPr/>
              </p:nvSpPr>
              <p:spPr bwMode="auto">
                <a:xfrm>
                  <a:off x="1274" y="1109"/>
                  <a:ext cx="460" cy="328"/>
                </a:xfrm>
                <a:custGeom>
                  <a:avLst/>
                  <a:gdLst>
                    <a:gd name="T0" fmla="*/ 148 w 460"/>
                    <a:gd name="T1" fmla="*/ 30 h 328"/>
                    <a:gd name="T2" fmla="*/ 154 w 460"/>
                    <a:gd name="T3" fmla="*/ 52 h 328"/>
                    <a:gd name="T4" fmla="*/ 184 w 460"/>
                    <a:gd name="T5" fmla="*/ 36 h 328"/>
                    <a:gd name="T6" fmla="*/ 238 w 460"/>
                    <a:gd name="T7" fmla="*/ 44 h 328"/>
                    <a:gd name="T8" fmla="*/ 250 w 460"/>
                    <a:gd name="T9" fmla="*/ 54 h 328"/>
                    <a:gd name="T10" fmla="*/ 258 w 460"/>
                    <a:gd name="T11" fmla="*/ 58 h 328"/>
                    <a:gd name="T12" fmla="*/ 280 w 460"/>
                    <a:gd name="T13" fmla="*/ 68 h 328"/>
                    <a:gd name="T14" fmla="*/ 284 w 460"/>
                    <a:gd name="T15" fmla="*/ 86 h 328"/>
                    <a:gd name="T16" fmla="*/ 306 w 460"/>
                    <a:gd name="T17" fmla="*/ 90 h 328"/>
                    <a:gd name="T18" fmla="*/ 332 w 460"/>
                    <a:gd name="T19" fmla="*/ 92 h 328"/>
                    <a:gd name="T20" fmla="*/ 324 w 460"/>
                    <a:gd name="T21" fmla="*/ 108 h 328"/>
                    <a:gd name="T22" fmla="*/ 360 w 460"/>
                    <a:gd name="T23" fmla="*/ 116 h 328"/>
                    <a:gd name="T24" fmla="*/ 342 w 460"/>
                    <a:gd name="T25" fmla="*/ 122 h 328"/>
                    <a:gd name="T26" fmla="*/ 368 w 460"/>
                    <a:gd name="T27" fmla="*/ 134 h 328"/>
                    <a:gd name="T28" fmla="*/ 346 w 460"/>
                    <a:gd name="T29" fmla="*/ 136 h 328"/>
                    <a:gd name="T30" fmla="*/ 346 w 460"/>
                    <a:gd name="T31" fmla="*/ 150 h 328"/>
                    <a:gd name="T32" fmla="*/ 382 w 460"/>
                    <a:gd name="T33" fmla="*/ 160 h 328"/>
                    <a:gd name="T34" fmla="*/ 404 w 460"/>
                    <a:gd name="T35" fmla="*/ 174 h 328"/>
                    <a:gd name="T36" fmla="*/ 434 w 460"/>
                    <a:gd name="T37" fmla="*/ 190 h 328"/>
                    <a:gd name="T38" fmla="*/ 460 w 460"/>
                    <a:gd name="T39" fmla="*/ 208 h 328"/>
                    <a:gd name="T40" fmla="*/ 434 w 460"/>
                    <a:gd name="T41" fmla="*/ 216 h 328"/>
                    <a:gd name="T42" fmla="*/ 420 w 460"/>
                    <a:gd name="T43" fmla="*/ 240 h 328"/>
                    <a:gd name="T44" fmla="*/ 386 w 460"/>
                    <a:gd name="T45" fmla="*/ 222 h 328"/>
                    <a:gd name="T46" fmla="*/ 358 w 460"/>
                    <a:gd name="T47" fmla="*/ 230 h 328"/>
                    <a:gd name="T48" fmla="*/ 408 w 460"/>
                    <a:gd name="T49" fmla="*/ 284 h 328"/>
                    <a:gd name="T50" fmla="*/ 394 w 460"/>
                    <a:gd name="T51" fmla="*/ 290 h 328"/>
                    <a:gd name="T52" fmla="*/ 356 w 460"/>
                    <a:gd name="T53" fmla="*/ 290 h 328"/>
                    <a:gd name="T54" fmla="*/ 366 w 460"/>
                    <a:gd name="T55" fmla="*/ 306 h 328"/>
                    <a:gd name="T56" fmla="*/ 354 w 460"/>
                    <a:gd name="T57" fmla="*/ 322 h 328"/>
                    <a:gd name="T58" fmla="*/ 310 w 460"/>
                    <a:gd name="T59" fmla="*/ 314 h 328"/>
                    <a:gd name="T60" fmla="*/ 288 w 460"/>
                    <a:gd name="T61" fmla="*/ 280 h 328"/>
                    <a:gd name="T62" fmla="*/ 256 w 460"/>
                    <a:gd name="T63" fmla="*/ 258 h 328"/>
                    <a:gd name="T64" fmla="*/ 238 w 460"/>
                    <a:gd name="T65" fmla="*/ 260 h 328"/>
                    <a:gd name="T66" fmla="*/ 208 w 460"/>
                    <a:gd name="T67" fmla="*/ 270 h 328"/>
                    <a:gd name="T68" fmla="*/ 202 w 460"/>
                    <a:gd name="T69" fmla="*/ 236 h 328"/>
                    <a:gd name="T70" fmla="*/ 238 w 460"/>
                    <a:gd name="T71" fmla="*/ 240 h 328"/>
                    <a:gd name="T72" fmla="*/ 246 w 460"/>
                    <a:gd name="T73" fmla="*/ 222 h 328"/>
                    <a:gd name="T74" fmla="*/ 272 w 460"/>
                    <a:gd name="T75" fmla="*/ 172 h 328"/>
                    <a:gd name="T76" fmla="*/ 246 w 460"/>
                    <a:gd name="T77" fmla="*/ 156 h 328"/>
                    <a:gd name="T78" fmla="*/ 218 w 460"/>
                    <a:gd name="T79" fmla="*/ 150 h 328"/>
                    <a:gd name="T80" fmla="*/ 212 w 460"/>
                    <a:gd name="T81" fmla="*/ 124 h 328"/>
                    <a:gd name="T82" fmla="*/ 186 w 460"/>
                    <a:gd name="T83" fmla="*/ 106 h 328"/>
                    <a:gd name="T84" fmla="*/ 178 w 460"/>
                    <a:gd name="T85" fmla="*/ 112 h 328"/>
                    <a:gd name="T86" fmla="*/ 130 w 460"/>
                    <a:gd name="T87" fmla="*/ 116 h 328"/>
                    <a:gd name="T88" fmla="*/ 56 w 460"/>
                    <a:gd name="T89" fmla="*/ 110 h 328"/>
                    <a:gd name="T90" fmla="*/ 20 w 460"/>
                    <a:gd name="T91" fmla="*/ 102 h 328"/>
                    <a:gd name="T92" fmla="*/ 32 w 460"/>
                    <a:gd name="T93" fmla="*/ 86 h 328"/>
                    <a:gd name="T94" fmla="*/ 0 w 460"/>
                    <a:gd name="T95" fmla="*/ 72 h 328"/>
                    <a:gd name="T96" fmla="*/ 38 w 460"/>
                    <a:gd name="T97" fmla="*/ 2 h 328"/>
                    <a:gd name="T98" fmla="*/ 64 w 460"/>
                    <a:gd name="T99" fmla="*/ 12 h 328"/>
                    <a:gd name="T100" fmla="*/ 68 w 460"/>
                    <a:gd name="T101" fmla="*/ 76 h 328"/>
                    <a:gd name="T102" fmla="*/ 78 w 460"/>
                    <a:gd name="T103" fmla="*/ 46 h 328"/>
                    <a:gd name="T104" fmla="*/ 108 w 460"/>
                    <a:gd name="T105" fmla="*/ 4 h 3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60" h="328">
                      <a:moveTo>
                        <a:pt x="134" y="6"/>
                      </a:moveTo>
                      <a:lnTo>
                        <a:pt x="140" y="14"/>
                      </a:lnTo>
                      <a:lnTo>
                        <a:pt x="146" y="22"/>
                      </a:lnTo>
                      <a:lnTo>
                        <a:pt x="148" y="30"/>
                      </a:lnTo>
                      <a:lnTo>
                        <a:pt x="148" y="38"/>
                      </a:lnTo>
                      <a:lnTo>
                        <a:pt x="144" y="42"/>
                      </a:lnTo>
                      <a:lnTo>
                        <a:pt x="144" y="52"/>
                      </a:lnTo>
                      <a:lnTo>
                        <a:pt x="154" y="52"/>
                      </a:lnTo>
                      <a:lnTo>
                        <a:pt x="158" y="42"/>
                      </a:lnTo>
                      <a:lnTo>
                        <a:pt x="168" y="42"/>
                      </a:lnTo>
                      <a:lnTo>
                        <a:pt x="180" y="50"/>
                      </a:lnTo>
                      <a:lnTo>
                        <a:pt x="184" y="36"/>
                      </a:lnTo>
                      <a:lnTo>
                        <a:pt x="198" y="34"/>
                      </a:lnTo>
                      <a:lnTo>
                        <a:pt x="214" y="34"/>
                      </a:lnTo>
                      <a:lnTo>
                        <a:pt x="230" y="40"/>
                      </a:lnTo>
                      <a:lnTo>
                        <a:pt x="238" y="44"/>
                      </a:lnTo>
                      <a:lnTo>
                        <a:pt x="228" y="50"/>
                      </a:lnTo>
                      <a:lnTo>
                        <a:pt x="226" y="58"/>
                      </a:lnTo>
                      <a:lnTo>
                        <a:pt x="240" y="52"/>
                      </a:lnTo>
                      <a:lnTo>
                        <a:pt x="250" y="54"/>
                      </a:lnTo>
                      <a:lnTo>
                        <a:pt x="244" y="60"/>
                      </a:lnTo>
                      <a:lnTo>
                        <a:pt x="238" y="68"/>
                      </a:lnTo>
                      <a:lnTo>
                        <a:pt x="246" y="66"/>
                      </a:lnTo>
                      <a:lnTo>
                        <a:pt x="258" y="58"/>
                      </a:lnTo>
                      <a:lnTo>
                        <a:pt x="260" y="66"/>
                      </a:lnTo>
                      <a:lnTo>
                        <a:pt x="254" y="74"/>
                      </a:lnTo>
                      <a:lnTo>
                        <a:pt x="264" y="74"/>
                      </a:lnTo>
                      <a:lnTo>
                        <a:pt x="280" y="68"/>
                      </a:lnTo>
                      <a:lnTo>
                        <a:pt x="290" y="70"/>
                      </a:lnTo>
                      <a:lnTo>
                        <a:pt x="296" y="76"/>
                      </a:lnTo>
                      <a:lnTo>
                        <a:pt x="292" y="80"/>
                      </a:lnTo>
                      <a:lnTo>
                        <a:pt x="284" y="86"/>
                      </a:lnTo>
                      <a:lnTo>
                        <a:pt x="290" y="90"/>
                      </a:lnTo>
                      <a:lnTo>
                        <a:pt x="300" y="86"/>
                      </a:lnTo>
                      <a:lnTo>
                        <a:pt x="306" y="84"/>
                      </a:lnTo>
                      <a:lnTo>
                        <a:pt x="306" y="90"/>
                      </a:lnTo>
                      <a:lnTo>
                        <a:pt x="298" y="98"/>
                      </a:lnTo>
                      <a:lnTo>
                        <a:pt x="304" y="98"/>
                      </a:lnTo>
                      <a:lnTo>
                        <a:pt x="320" y="92"/>
                      </a:lnTo>
                      <a:lnTo>
                        <a:pt x="332" y="92"/>
                      </a:lnTo>
                      <a:lnTo>
                        <a:pt x="342" y="96"/>
                      </a:lnTo>
                      <a:lnTo>
                        <a:pt x="342" y="100"/>
                      </a:lnTo>
                      <a:lnTo>
                        <a:pt x="334" y="104"/>
                      </a:lnTo>
                      <a:lnTo>
                        <a:pt x="324" y="108"/>
                      </a:lnTo>
                      <a:lnTo>
                        <a:pt x="332" y="112"/>
                      </a:lnTo>
                      <a:lnTo>
                        <a:pt x="350" y="108"/>
                      </a:lnTo>
                      <a:lnTo>
                        <a:pt x="356" y="110"/>
                      </a:lnTo>
                      <a:lnTo>
                        <a:pt x="360" y="116"/>
                      </a:lnTo>
                      <a:lnTo>
                        <a:pt x="362" y="122"/>
                      </a:lnTo>
                      <a:lnTo>
                        <a:pt x="354" y="122"/>
                      </a:lnTo>
                      <a:lnTo>
                        <a:pt x="348" y="122"/>
                      </a:lnTo>
                      <a:lnTo>
                        <a:pt x="342" y="122"/>
                      </a:lnTo>
                      <a:lnTo>
                        <a:pt x="342" y="128"/>
                      </a:lnTo>
                      <a:lnTo>
                        <a:pt x="352" y="128"/>
                      </a:lnTo>
                      <a:lnTo>
                        <a:pt x="362" y="128"/>
                      </a:lnTo>
                      <a:lnTo>
                        <a:pt x="368" y="134"/>
                      </a:lnTo>
                      <a:lnTo>
                        <a:pt x="370" y="138"/>
                      </a:lnTo>
                      <a:lnTo>
                        <a:pt x="368" y="138"/>
                      </a:lnTo>
                      <a:lnTo>
                        <a:pt x="362" y="138"/>
                      </a:lnTo>
                      <a:lnTo>
                        <a:pt x="346" y="136"/>
                      </a:lnTo>
                      <a:lnTo>
                        <a:pt x="344" y="138"/>
                      </a:lnTo>
                      <a:lnTo>
                        <a:pt x="342" y="140"/>
                      </a:lnTo>
                      <a:lnTo>
                        <a:pt x="342" y="144"/>
                      </a:lnTo>
                      <a:lnTo>
                        <a:pt x="346" y="150"/>
                      </a:lnTo>
                      <a:lnTo>
                        <a:pt x="354" y="156"/>
                      </a:lnTo>
                      <a:lnTo>
                        <a:pt x="362" y="156"/>
                      </a:lnTo>
                      <a:lnTo>
                        <a:pt x="370" y="154"/>
                      </a:lnTo>
                      <a:lnTo>
                        <a:pt x="382" y="160"/>
                      </a:lnTo>
                      <a:lnTo>
                        <a:pt x="382" y="166"/>
                      </a:lnTo>
                      <a:lnTo>
                        <a:pt x="388" y="168"/>
                      </a:lnTo>
                      <a:lnTo>
                        <a:pt x="398" y="170"/>
                      </a:lnTo>
                      <a:lnTo>
                        <a:pt x="404" y="174"/>
                      </a:lnTo>
                      <a:lnTo>
                        <a:pt x="406" y="180"/>
                      </a:lnTo>
                      <a:lnTo>
                        <a:pt x="416" y="180"/>
                      </a:lnTo>
                      <a:lnTo>
                        <a:pt x="424" y="182"/>
                      </a:lnTo>
                      <a:lnTo>
                        <a:pt x="434" y="190"/>
                      </a:lnTo>
                      <a:lnTo>
                        <a:pt x="438" y="194"/>
                      </a:lnTo>
                      <a:lnTo>
                        <a:pt x="450" y="196"/>
                      </a:lnTo>
                      <a:lnTo>
                        <a:pt x="460" y="204"/>
                      </a:lnTo>
                      <a:lnTo>
                        <a:pt x="460" y="208"/>
                      </a:lnTo>
                      <a:lnTo>
                        <a:pt x="460" y="212"/>
                      </a:lnTo>
                      <a:lnTo>
                        <a:pt x="458" y="214"/>
                      </a:lnTo>
                      <a:lnTo>
                        <a:pt x="444" y="216"/>
                      </a:lnTo>
                      <a:lnTo>
                        <a:pt x="434" y="216"/>
                      </a:lnTo>
                      <a:lnTo>
                        <a:pt x="436" y="226"/>
                      </a:lnTo>
                      <a:lnTo>
                        <a:pt x="430" y="232"/>
                      </a:lnTo>
                      <a:lnTo>
                        <a:pt x="420" y="232"/>
                      </a:lnTo>
                      <a:lnTo>
                        <a:pt x="420" y="240"/>
                      </a:lnTo>
                      <a:lnTo>
                        <a:pt x="414" y="248"/>
                      </a:lnTo>
                      <a:lnTo>
                        <a:pt x="398" y="240"/>
                      </a:lnTo>
                      <a:lnTo>
                        <a:pt x="390" y="230"/>
                      </a:lnTo>
                      <a:lnTo>
                        <a:pt x="386" y="222"/>
                      </a:lnTo>
                      <a:lnTo>
                        <a:pt x="364" y="208"/>
                      </a:lnTo>
                      <a:lnTo>
                        <a:pt x="356" y="212"/>
                      </a:lnTo>
                      <a:lnTo>
                        <a:pt x="360" y="222"/>
                      </a:lnTo>
                      <a:lnTo>
                        <a:pt x="358" y="230"/>
                      </a:lnTo>
                      <a:lnTo>
                        <a:pt x="364" y="244"/>
                      </a:lnTo>
                      <a:lnTo>
                        <a:pt x="376" y="256"/>
                      </a:lnTo>
                      <a:lnTo>
                        <a:pt x="394" y="270"/>
                      </a:lnTo>
                      <a:lnTo>
                        <a:pt x="408" y="284"/>
                      </a:lnTo>
                      <a:lnTo>
                        <a:pt x="406" y="290"/>
                      </a:lnTo>
                      <a:lnTo>
                        <a:pt x="400" y="288"/>
                      </a:lnTo>
                      <a:lnTo>
                        <a:pt x="396" y="288"/>
                      </a:lnTo>
                      <a:lnTo>
                        <a:pt x="394" y="290"/>
                      </a:lnTo>
                      <a:lnTo>
                        <a:pt x="400" y="304"/>
                      </a:lnTo>
                      <a:lnTo>
                        <a:pt x="394" y="310"/>
                      </a:lnTo>
                      <a:lnTo>
                        <a:pt x="378" y="302"/>
                      </a:lnTo>
                      <a:lnTo>
                        <a:pt x="356" y="290"/>
                      </a:lnTo>
                      <a:lnTo>
                        <a:pt x="344" y="278"/>
                      </a:lnTo>
                      <a:lnTo>
                        <a:pt x="338" y="282"/>
                      </a:lnTo>
                      <a:lnTo>
                        <a:pt x="348" y="292"/>
                      </a:lnTo>
                      <a:lnTo>
                        <a:pt x="366" y="306"/>
                      </a:lnTo>
                      <a:lnTo>
                        <a:pt x="370" y="312"/>
                      </a:lnTo>
                      <a:lnTo>
                        <a:pt x="374" y="320"/>
                      </a:lnTo>
                      <a:lnTo>
                        <a:pt x="378" y="328"/>
                      </a:lnTo>
                      <a:lnTo>
                        <a:pt x="354" y="322"/>
                      </a:lnTo>
                      <a:lnTo>
                        <a:pt x="334" y="314"/>
                      </a:lnTo>
                      <a:lnTo>
                        <a:pt x="320" y="304"/>
                      </a:lnTo>
                      <a:lnTo>
                        <a:pt x="312" y="304"/>
                      </a:lnTo>
                      <a:lnTo>
                        <a:pt x="310" y="314"/>
                      </a:lnTo>
                      <a:lnTo>
                        <a:pt x="296" y="298"/>
                      </a:lnTo>
                      <a:lnTo>
                        <a:pt x="290" y="290"/>
                      </a:lnTo>
                      <a:lnTo>
                        <a:pt x="294" y="286"/>
                      </a:lnTo>
                      <a:lnTo>
                        <a:pt x="288" y="280"/>
                      </a:lnTo>
                      <a:lnTo>
                        <a:pt x="280" y="282"/>
                      </a:lnTo>
                      <a:lnTo>
                        <a:pt x="272" y="274"/>
                      </a:lnTo>
                      <a:lnTo>
                        <a:pt x="262" y="264"/>
                      </a:lnTo>
                      <a:lnTo>
                        <a:pt x="256" y="258"/>
                      </a:lnTo>
                      <a:lnTo>
                        <a:pt x="244" y="254"/>
                      </a:lnTo>
                      <a:lnTo>
                        <a:pt x="238" y="250"/>
                      </a:lnTo>
                      <a:lnTo>
                        <a:pt x="238" y="258"/>
                      </a:lnTo>
                      <a:lnTo>
                        <a:pt x="238" y="260"/>
                      </a:lnTo>
                      <a:lnTo>
                        <a:pt x="236" y="262"/>
                      </a:lnTo>
                      <a:lnTo>
                        <a:pt x="224" y="262"/>
                      </a:lnTo>
                      <a:lnTo>
                        <a:pt x="218" y="266"/>
                      </a:lnTo>
                      <a:lnTo>
                        <a:pt x="208" y="270"/>
                      </a:lnTo>
                      <a:lnTo>
                        <a:pt x="194" y="268"/>
                      </a:lnTo>
                      <a:lnTo>
                        <a:pt x="186" y="258"/>
                      </a:lnTo>
                      <a:lnTo>
                        <a:pt x="188" y="246"/>
                      </a:lnTo>
                      <a:lnTo>
                        <a:pt x="202" y="236"/>
                      </a:lnTo>
                      <a:lnTo>
                        <a:pt x="214" y="238"/>
                      </a:lnTo>
                      <a:lnTo>
                        <a:pt x="226" y="242"/>
                      </a:lnTo>
                      <a:lnTo>
                        <a:pt x="232" y="246"/>
                      </a:lnTo>
                      <a:lnTo>
                        <a:pt x="238" y="240"/>
                      </a:lnTo>
                      <a:lnTo>
                        <a:pt x="246" y="236"/>
                      </a:lnTo>
                      <a:lnTo>
                        <a:pt x="258" y="232"/>
                      </a:lnTo>
                      <a:lnTo>
                        <a:pt x="254" y="228"/>
                      </a:lnTo>
                      <a:lnTo>
                        <a:pt x="246" y="222"/>
                      </a:lnTo>
                      <a:lnTo>
                        <a:pt x="254" y="210"/>
                      </a:lnTo>
                      <a:lnTo>
                        <a:pt x="268" y="202"/>
                      </a:lnTo>
                      <a:lnTo>
                        <a:pt x="280" y="190"/>
                      </a:lnTo>
                      <a:lnTo>
                        <a:pt x="272" y="172"/>
                      </a:lnTo>
                      <a:lnTo>
                        <a:pt x="264" y="160"/>
                      </a:lnTo>
                      <a:lnTo>
                        <a:pt x="256" y="160"/>
                      </a:lnTo>
                      <a:lnTo>
                        <a:pt x="254" y="152"/>
                      </a:lnTo>
                      <a:lnTo>
                        <a:pt x="246" y="156"/>
                      </a:lnTo>
                      <a:lnTo>
                        <a:pt x="240" y="148"/>
                      </a:lnTo>
                      <a:lnTo>
                        <a:pt x="240" y="142"/>
                      </a:lnTo>
                      <a:lnTo>
                        <a:pt x="228" y="142"/>
                      </a:lnTo>
                      <a:lnTo>
                        <a:pt x="218" y="150"/>
                      </a:lnTo>
                      <a:lnTo>
                        <a:pt x="210" y="142"/>
                      </a:lnTo>
                      <a:lnTo>
                        <a:pt x="222" y="134"/>
                      </a:lnTo>
                      <a:lnTo>
                        <a:pt x="218" y="128"/>
                      </a:lnTo>
                      <a:lnTo>
                        <a:pt x="212" y="124"/>
                      </a:lnTo>
                      <a:lnTo>
                        <a:pt x="202" y="114"/>
                      </a:lnTo>
                      <a:lnTo>
                        <a:pt x="196" y="120"/>
                      </a:lnTo>
                      <a:lnTo>
                        <a:pt x="190" y="112"/>
                      </a:lnTo>
                      <a:lnTo>
                        <a:pt x="186" y="106"/>
                      </a:lnTo>
                      <a:lnTo>
                        <a:pt x="178" y="98"/>
                      </a:lnTo>
                      <a:lnTo>
                        <a:pt x="172" y="100"/>
                      </a:lnTo>
                      <a:lnTo>
                        <a:pt x="176" y="106"/>
                      </a:lnTo>
                      <a:lnTo>
                        <a:pt x="178" y="112"/>
                      </a:lnTo>
                      <a:lnTo>
                        <a:pt x="172" y="116"/>
                      </a:lnTo>
                      <a:lnTo>
                        <a:pt x="158" y="116"/>
                      </a:lnTo>
                      <a:lnTo>
                        <a:pt x="136" y="110"/>
                      </a:lnTo>
                      <a:lnTo>
                        <a:pt x="130" y="116"/>
                      </a:lnTo>
                      <a:lnTo>
                        <a:pt x="118" y="118"/>
                      </a:lnTo>
                      <a:lnTo>
                        <a:pt x="90" y="114"/>
                      </a:lnTo>
                      <a:lnTo>
                        <a:pt x="74" y="110"/>
                      </a:lnTo>
                      <a:lnTo>
                        <a:pt x="56" y="110"/>
                      </a:lnTo>
                      <a:lnTo>
                        <a:pt x="48" y="104"/>
                      </a:lnTo>
                      <a:lnTo>
                        <a:pt x="40" y="100"/>
                      </a:lnTo>
                      <a:lnTo>
                        <a:pt x="32" y="106"/>
                      </a:lnTo>
                      <a:lnTo>
                        <a:pt x="20" y="102"/>
                      </a:lnTo>
                      <a:lnTo>
                        <a:pt x="8" y="94"/>
                      </a:lnTo>
                      <a:lnTo>
                        <a:pt x="8" y="84"/>
                      </a:lnTo>
                      <a:lnTo>
                        <a:pt x="16" y="84"/>
                      </a:lnTo>
                      <a:lnTo>
                        <a:pt x="32" y="86"/>
                      </a:lnTo>
                      <a:lnTo>
                        <a:pt x="38" y="82"/>
                      </a:lnTo>
                      <a:lnTo>
                        <a:pt x="32" y="76"/>
                      </a:lnTo>
                      <a:lnTo>
                        <a:pt x="16" y="78"/>
                      </a:lnTo>
                      <a:lnTo>
                        <a:pt x="0" y="72"/>
                      </a:lnTo>
                      <a:lnTo>
                        <a:pt x="0" y="50"/>
                      </a:lnTo>
                      <a:lnTo>
                        <a:pt x="8" y="30"/>
                      </a:lnTo>
                      <a:lnTo>
                        <a:pt x="20" y="14"/>
                      </a:lnTo>
                      <a:lnTo>
                        <a:pt x="38" y="2"/>
                      </a:lnTo>
                      <a:lnTo>
                        <a:pt x="52" y="0"/>
                      </a:lnTo>
                      <a:lnTo>
                        <a:pt x="82" y="2"/>
                      </a:lnTo>
                      <a:lnTo>
                        <a:pt x="76" y="8"/>
                      </a:lnTo>
                      <a:lnTo>
                        <a:pt x="64" y="12"/>
                      </a:lnTo>
                      <a:lnTo>
                        <a:pt x="54" y="28"/>
                      </a:lnTo>
                      <a:lnTo>
                        <a:pt x="54" y="40"/>
                      </a:lnTo>
                      <a:lnTo>
                        <a:pt x="54" y="50"/>
                      </a:lnTo>
                      <a:lnTo>
                        <a:pt x="68" y="76"/>
                      </a:lnTo>
                      <a:lnTo>
                        <a:pt x="82" y="72"/>
                      </a:lnTo>
                      <a:lnTo>
                        <a:pt x="76" y="64"/>
                      </a:lnTo>
                      <a:lnTo>
                        <a:pt x="66" y="50"/>
                      </a:lnTo>
                      <a:lnTo>
                        <a:pt x="78" y="46"/>
                      </a:lnTo>
                      <a:lnTo>
                        <a:pt x="70" y="38"/>
                      </a:lnTo>
                      <a:lnTo>
                        <a:pt x="72" y="26"/>
                      </a:lnTo>
                      <a:lnTo>
                        <a:pt x="84" y="16"/>
                      </a:lnTo>
                      <a:lnTo>
                        <a:pt x="108" y="4"/>
                      </a:lnTo>
                      <a:lnTo>
                        <a:pt x="122" y="2"/>
                      </a:lnTo>
                      <a:lnTo>
                        <a:pt x="134"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92" name="Freeform 39">
                  <a:extLst>
                    <a:ext uri="{FF2B5EF4-FFF2-40B4-BE49-F238E27FC236}">
                      <a16:creationId xmlns:a16="http://schemas.microsoft.com/office/drawing/2014/main" id="{9C4FF1B1-D326-480B-A2EC-18020594E8E8}"/>
                    </a:ext>
                  </a:extLst>
                </p:cNvPr>
                <p:cNvSpPr>
                  <a:spLocks/>
                </p:cNvSpPr>
                <p:nvPr/>
              </p:nvSpPr>
              <p:spPr bwMode="auto">
                <a:xfrm>
                  <a:off x="1364" y="1409"/>
                  <a:ext cx="36" cy="22"/>
                </a:xfrm>
                <a:custGeom>
                  <a:avLst/>
                  <a:gdLst>
                    <a:gd name="T0" fmla="*/ 34 w 36"/>
                    <a:gd name="T1" fmla="*/ 0 h 22"/>
                    <a:gd name="T2" fmla="*/ 22 w 36"/>
                    <a:gd name="T3" fmla="*/ 0 h 22"/>
                    <a:gd name="T4" fmla="*/ 8 w 36"/>
                    <a:gd name="T5" fmla="*/ 6 h 22"/>
                    <a:gd name="T6" fmla="*/ 4 w 36"/>
                    <a:gd name="T7" fmla="*/ 10 h 22"/>
                    <a:gd name="T8" fmla="*/ 2 w 36"/>
                    <a:gd name="T9" fmla="*/ 12 h 22"/>
                    <a:gd name="T10" fmla="*/ 0 w 36"/>
                    <a:gd name="T11" fmla="*/ 14 h 22"/>
                    <a:gd name="T12" fmla="*/ 6 w 36"/>
                    <a:gd name="T13" fmla="*/ 18 h 22"/>
                    <a:gd name="T14" fmla="*/ 10 w 36"/>
                    <a:gd name="T15" fmla="*/ 22 h 22"/>
                    <a:gd name="T16" fmla="*/ 22 w 36"/>
                    <a:gd name="T17" fmla="*/ 18 h 22"/>
                    <a:gd name="T18" fmla="*/ 30 w 36"/>
                    <a:gd name="T19" fmla="*/ 12 h 22"/>
                    <a:gd name="T20" fmla="*/ 36 w 36"/>
                    <a:gd name="T21" fmla="*/ 4 h 22"/>
                    <a:gd name="T22" fmla="*/ 34 w 36"/>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22">
                      <a:moveTo>
                        <a:pt x="34" y="0"/>
                      </a:moveTo>
                      <a:lnTo>
                        <a:pt x="22" y="0"/>
                      </a:lnTo>
                      <a:lnTo>
                        <a:pt x="8" y="6"/>
                      </a:lnTo>
                      <a:lnTo>
                        <a:pt x="4" y="10"/>
                      </a:lnTo>
                      <a:lnTo>
                        <a:pt x="2" y="12"/>
                      </a:lnTo>
                      <a:lnTo>
                        <a:pt x="0" y="14"/>
                      </a:lnTo>
                      <a:lnTo>
                        <a:pt x="6" y="18"/>
                      </a:lnTo>
                      <a:lnTo>
                        <a:pt x="10" y="22"/>
                      </a:lnTo>
                      <a:lnTo>
                        <a:pt x="22" y="18"/>
                      </a:lnTo>
                      <a:lnTo>
                        <a:pt x="30" y="12"/>
                      </a:lnTo>
                      <a:lnTo>
                        <a:pt x="36" y="4"/>
                      </a:lnTo>
                      <a:lnTo>
                        <a:pt x="34"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93" name="Freeform 40">
                  <a:extLst>
                    <a:ext uri="{FF2B5EF4-FFF2-40B4-BE49-F238E27FC236}">
                      <a16:creationId xmlns:a16="http://schemas.microsoft.com/office/drawing/2014/main" id="{D2A5234B-17A5-45E7-A284-B81E42BD41A2}"/>
                    </a:ext>
                  </a:extLst>
                </p:cNvPr>
                <p:cNvSpPr>
                  <a:spLocks/>
                </p:cNvSpPr>
                <p:nvPr/>
              </p:nvSpPr>
              <p:spPr bwMode="auto">
                <a:xfrm>
                  <a:off x="1426" y="1423"/>
                  <a:ext cx="18" cy="22"/>
                </a:xfrm>
                <a:custGeom>
                  <a:avLst/>
                  <a:gdLst>
                    <a:gd name="T0" fmla="*/ 8 w 18"/>
                    <a:gd name="T1" fmla="*/ 0 h 22"/>
                    <a:gd name="T2" fmla="*/ 2 w 18"/>
                    <a:gd name="T3" fmla="*/ 6 h 22"/>
                    <a:gd name="T4" fmla="*/ 0 w 18"/>
                    <a:gd name="T5" fmla="*/ 14 h 22"/>
                    <a:gd name="T6" fmla="*/ 8 w 18"/>
                    <a:gd name="T7" fmla="*/ 22 h 22"/>
                    <a:gd name="T8" fmla="*/ 18 w 18"/>
                    <a:gd name="T9" fmla="*/ 10 h 22"/>
                    <a:gd name="T10" fmla="*/ 16 w 18"/>
                    <a:gd name="T11" fmla="*/ 2 h 22"/>
                    <a:gd name="T12" fmla="*/ 8 w 18"/>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2">
                      <a:moveTo>
                        <a:pt x="8" y="0"/>
                      </a:moveTo>
                      <a:lnTo>
                        <a:pt x="2" y="6"/>
                      </a:lnTo>
                      <a:lnTo>
                        <a:pt x="0" y="14"/>
                      </a:lnTo>
                      <a:lnTo>
                        <a:pt x="8" y="22"/>
                      </a:lnTo>
                      <a:lnTo>
                        <a:pt x="18" y="10"/>
                      </a:lnTo>
                      <a:lnTo>
                        <a:pt x="16" y="2"/>
                      </a:lnTo>
                      <a:lnTo>
                        <a:pt x="8"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94" name="Freeform 41">
                  <a:extLst>
                    <a:ext uri="{FF2B5EF4-FFF2-40B4-BE49-F238E27FC236}">
                      <a16:creationId xmlns:a16="http://schemas.microsoft.com/office/drawing/2014/main" id="{47A3167E-948E-4452-A812-5F2B4BE6998C}"/>
                    </a:ext>
                  </a:extLst>
                </p:cNvPr>
                <p:cNvSpPr>
                  <a:spLocks/>
                </p:cNvSpPr>
                <p:nvPr/>
              </p:nvSpPr>
              <p:spPr bwMode="auto">
                <a:xfrm>
                  <a:off x="876" y="971"/>
                  <a:ext cx="22" cy="14"/>
                </a:xfrm>
                <a:custGeom>
                  <a:avLst/>
                  <a:gdLst>
                    <a:gd name="T0" fmla="*/ 8 w 22"/>
                    <a:gd name="T1" fmla="*/ 0 h 14"/>
                    <a:gd name="T2" fmla="*/ 16 w 22"/>
                    <a:gd name="T3" fmla="*/ 2 h 14"/>
                    <a:gd name="T4" fmla="*/ 22 w 22"/>
                    <a:gd name="T5" fmla="*/ 8 h 14"/>
                    <a:gd name="T6" fmla="*/ 20 w 22"/>
                    <a:gd name="T7" fmla="*/ 12 h 14"/>
                    <a:gd name="T8" fmla="*/ 10 w 22"/>
                    <a:gd name="T9" fmla="*/ 14 h 14"/>
                    <a:gd name="T10" fmla="*/ 2 w 22"/>
                    <a:gd name="T11" fmla="*/ 8 h 14"/>
                    <a:gd name="T12" fmla="*/ 0 w 22"/>
                    <a:gd name="T13" fmla="*/ 2 h 14"/>
                    <a:gd name="T14" fmla="*/ 8 w 22"/>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4">
                      <a:moveTo>
                        <a:pt x="8" y="0"/>
                      </a:moveTo>
                      <a:lnTo>
                        <a:pt x="16" y="2"/>
                      </a:lnTo>
                      <a:lnTo>
                        <a:pt x="22" y="8"/>
                      </a:lnTo>
                      <a:lnTo>
                        <a:pt x="20" y="12"/>
                      </a:lnTo>
                      <a:lnTo>
                        <a:pt x="10" y="14"/>
                      </a:lnTo>
                      <a:lnTo>
                        <a:pt x="2" y="8"/>
                      </a:lnTo>
                      <a:lnTo>
                        <a:pt x="0" y="2"/>
                      </a:lnTo>
                      <a:lnTo>
                        <a:pt x="8"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95" name="Freeform 42">
                  <a:extLst>
                    <a:ext uri="{FF2B5EF4-FFF2-40B4-BE49-F238E27FC236}">
                      <a16:creationId xmlns:a16="http://schemas.microsoft.com/office/drawing/2014/main" id="{5991CA91-6F58-469A-BDA4-734B05F51CFD}"/>
                    </a:ext>
                  </a:extLst>
                </p:cNvPr>
                <p:cNvSpPr>
                  <a:spLocks/>
                </p:cNvSpPr>
                <p:nvPr/>
              </p:nvSpPr>
              <p:spPr bwMode="auto">
                <a:xfrm>
                  <a:off x="1516" y="1271"/>
                  <a:ext cx="20" cy="16"/>
                </a:xfrm>
                <a:custGeom>
                  <a:avLst/>
                  <a:gdLst>
                    <a:gd name="T0" fmla="*/ 8 w 20"/>
                    <a:gd name="T1" fmla="*/ 0 h 16"/>
                    <a:gd name="T2" fmla="*/ 16 w 20"/>
                    <a:gd name="T3" fmla="*/ 6 h 16"/>
                    <a:gd name="T4" fmla="*/ 20 w 20"/>
                    <a:gd name="T5" fmla="*/ 12 h 16"/>
                    <a:gd name="T6" fmla="*/ 16 w 20"/>
                    <a:gd name="T7" fmla="*/ 16 h 16"/>
                    <a:gd name="T8" fmla="*/ 6 w 20"/>
                    <a:gd name="T9" fmla="*/ 14 h 16"/>
                    <a:gd name="T10" fmla="*/ 0 w 20"/>
                    <a:gd name="T11" fmla="*/ 10 h 16"/>
                    <a:gd name="T12" fmla="*/ 0 w 20"/>
                    <a:gd name="T13" fmla="*/ 2 h 16"/>
                    <a:gd name="T14" fmla="*/ 8 w 20"/>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6">
                      <a:moveTo>
                        <a:pt x="8" y="0"/>
                      </a:moveTo>
                      <a:lnTo>
                        <a:pt x="16" y="6"/>
                      </a:lnTo>
                      <a:lnTo>
                        <a:pt x="20" y="12"/>
                      </a:lnTo>
                      <a:lnTo>
                        <a:pt x="16" y="16"/>
                      </a:lnTo>
                      <a:lnTo>
                        <a:pt x="6" y="14"/>
                      </a:lnTo>
                      <a:lnTo>
                        <a:pt x="0" y="10"/>
                      </a:lnTo>
                      <a:lnTo>
                        <a:pt x="0" y="2"/>
                      </a:lnTo>
                      <a:lnTo>
                        <a:pt x="8"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sp>
            <p:nvSpPr>
              <p:cNvPr id="217" name="Freeform 43">
                <a:extLst>
                  <a:ext uri="{FF2B5EF4-FFF2-40B4-BE49-F238E27FC236}">
                    <a16:creationId xmlns:a16="http://schemas.microsoft.com/office/drawing/2014/main" id="{F1ACD5D8-FF83-4B75-84E0-AA7E45E6466B}"/>
                  </a:ext>
                </a:extLst>
              </p:cNvPr>
              <p:cNvSpPr>
                <a:spLocks/>
              </p:cNvSpPr>
              <p:nvPr/>
            </p:nvSpPr>
            <p:spPr bwMode="auto">
              <a:xfrm>
                <a:off x="822" y="2226"/>
                <a:ext cx="67" cy="47"/>
              </a:xfrm>
              <a:custGeom>
                <a:avLst/>
                <a:gdLst>
                  <a:gd name="T0" fmla="*/ 0 w 72"/>
                  <a:gd name="T1" fmla="*/ 0 h 50"/>
                  <a:gd name="T2" fmla="*/ 7 w 72"/>
                  <a:gd name="T3" fmla="*/ 2 h 50"/>
                  <a:gd name="T4" fmla="*/ 17 w 72"/>
                  <a:gd name="T5" fmla="*/ 6 h 50"/>
                  <a:gd name="T6" fmla="*/ 22 w 72"/>
                  <a:gd name="T7" fmla="*/ 8 h 50"/>
                  <a:gd name="T8" fmla="*/ 30 w 72"/>
                  <a:gd name="T9" fmla="*/ 11 h 50"/>
                  <a:gd name="T10" fmla="*/ 35 w 72"/>
                  <a:gd name="T11" fmla="*/ 20 h 50"/>
                  <a:gd name="T12" fmla="*/ 39 w 72"/>
                  <a:gd name="T13" fmla="*/ 22 h 50"/>
                  <a:gd name="T14" fmla="*/ 46 w 72"/>
                  <a:gd name="T15" fmla="*/ 26 h 50"/>
                  <a:gd name="T16" fmla="*/ 48 w 72"/>
                  <a:gd name="T17" fmla="*/ 31 h 50"/>
                  <a:gd name="T18" fmla="*/ 50 w 72"/>
                  <a:gd name="T19" fmla="*/ 34 h 50"/>
                  <a:gd name="T20" fmla="*/ 46 w 72"/>
                  <a:gd name="T21" fmla="*/ 35 h 50"/>
                  <a:gd name="T22" fmla="*/ 39 w 72"/>
                  <a:gd name="T23" fmla="*/ 37 h 50"/>
                  <a:gd name="T24" fmla="*/ 32 w 72"/>
                  <a:gd name="T25" fmla="*/ 34 h 50"/>
                  <a:gd name="T26" fmla="*/ 32 w 72"/>
                  <a:gd name="T27" fmla="*/ 28 h 50"/>
                  <a:gd name="T28" fmla="*/ 28 w 72"/>
                  <a:gd name="T29" fmla="*/ 28 h 50"/>
                  <a:gd name="T30" fmla="*/ 24 w 72"/>
                  <a:gd name="T31" fmla="*/ 23 h 50"/>
                  <a:gd name="T32" fmla="*/ 19 w 72"/>
                  <a:gd name="T33" fmla="*/ 19 h 50"/>
                  <a:gd name="T34" fmla="*/ 16 w 72"/>
                  <a:gd name="T35" fmla="*/ 19 h 50"/>
                  <a:gd name="T36" fmla="*/ 15 w 72"/>
                  <a:gd name="T37" fmla="*/ 13 h 50"/>
                  <a:gd name="T38" fmla="*/ 9 w 72"/>
                  <a:gd name="T39" fmla="*/ 13 h 50"/>
                  <a:gd name="T40" fmla="*/ 6 w 72"/>
                  <a:gd name="T41" fmla="*/ 9 h 50"/>
                  <a:gd name="T42" fmla="*/ 0 w 72"/>
                  <a:gd name="T43" fmla="*/ 8 h 50"/>
                  <a:gd name="T44" fmla="*/ 0 w 72"/>
                  <a:gd name="T45" fmla="*/ 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 h="50">
                    <a:moveTo>
                      <a:pt x="0" y="0"/>
                    </a:moveTo>
                    <a:lnTo>
                      <a:pt x="12" y="2"/>
                    </a:lnTo>
                    <a:lnTo>
                      <a:pt x="24" y="6"/>
                    </a:lnTo>
                    <a:lnTo>
                      <a:pt x="32" y="10"/>
                    </a:lnTo>
                    <a:lnTo>
                      <a:pt x="42" y="16"/>
                    </a:lnTo>
                    <a:lnTo>
                      <a:pt x="50" y="26"/>
                    </a:lnTo>
                    <a:lnTo>
                      <a:pt x="56" y="30"/>
                    </a:lnTo>
                    <a:lnTo>
                      <a:pt x="66" y="36"/>
                    </a:lnTo>
                    <a:lnTo>
                      <a:pt x="70" y="42"/>
                    </a:lnTo>
                    <a:lnTo>
                      <a:pt x="72" y="46"/>
                    </a:lnTo>
                    <a:lnTo>
                      <a:pt x="66" y="48"/>
                    </a:lnTo>
                    <a:lnTo>
                      <a:pt x="56" y="50"/>
                    </a:lnTo>
                    <a:lnTo>
                      <a:pt x="46" y="46"/>
                    </a:lnTo>
                    <a:lnTo>
                      <a:pt x="46" y="38"/>
                    </a:lnTo>
                    <a:lnTo>
                      <a:pt x="40" y="38"/>
                    </a:lnTo>
                    <a:lnTo>
                      <a:pt x="34" y="32"/>
                    </a:lnTo>
                    <a:lnTo>
                      <a:pt x="28" y="24"/>
                    </a:lnTo>
                    <a:lnTo>
                      <a:pt x="22" y="24"/>
                    </a:lnTo>
                    <a:lnTo>
                      <a:pt x="20" y="18"/>
                    </a:lnTo>
                    <a:lnTo>
                      <a:pt x="14" y="18"/>
                    </a:lnTo>
                    <a:lnTo>
                      <a:pt x="6" y="14"/>
                    </a:lnTo>
                    <a:lnTo>
                      <a:pt x="0" y="10"/>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nvGrpSpPr>
              <p:cNvPr id="218" name="Group 44">
                <a:extLst>
                  <a:ext uri="{FF2B5EF4-FFF2-40B4-BE49-F238E27FC236}">
                    <a16:creationId xmlns:a16="http://schemas.microsoft.com/office/drawing/2014/main" id="{381C2153-7181-47B7-ACDE-CE9244C9F425}"/>
                  </a:ext>
                </a:extLst>
              </p:cNvPr>
              <p:cNvGrpSpPr>
                <a:grpSpLocks/>
              </p:cNvGrpSpPr>
              <p:nvPr/>
            </p:nvGrpSpPr>
            <p:grpSpPr bwMode="auto">
              <a:xfrm>
                <a:off x="235" y="1756"/>
                <a:ext cx="558" cy="436"/>
                <a:chOff x="44" y="1185"/>
                <a:chExt cx="594" cy="464"/>
              </a:xfrm>
              <a:grpFill/>
            </p:grpSpPr>
            <p:sp>
              <p:nvSpPr>
                <p:cNvPr id="256" name="Freeform 45">
                  <a:extLst>
                    <a:ext uri="{FF2B5EF4-FFF2-40B4-BE49-F238E27FC236}">
                      <a16:creationId xmlns:a16="http://schemas.microsoft.com/office/drawing/2014/main" id="{844DD7DD-E909-4860-9B93-DE4F1D37FEE6}"/>
                    </a:ext>
                  </a:extLst>
                </p:cNvPr>
                <p:cNvSpPr>
                  <a:spLocks/>
                </p:cNvSpPr>
                <p:nvPr/>
              </p:nvSpPr>
              <p:spPr bwMode="auto">
                <a:xfrm>
                  <a:off x="44" y="1185"/>
                  <a:ext cx="594" cy="414"/>
                </a:xfrm>
                <a:custGeom>
                  <a:avLst/>
                  <a:gdLst>
                    <a:gd name="T0" fmla="*/ 540 w 594"/>
                    <a:gd name="T1" fmla="*/ 354 h 414"/>
                    <a:gd name="T2" fmla="*/ 510 w 594"/>
                    <a:gd name="T3" fmla="*/ 318 h 414"/>
                    <a:gd name="T4" fmla="*/ 500 w 594"/>
                    <a:gd name="T5" fmla="*/ 332 h 414"/>
                    <a:gd name="T6" fmla="*/ 464 w 594"/>
                    <a:gd name="T7" fmla="*/ 324 h 414"/>
                    <a:gd name="T8" fmla="*/ 414 w 594"/>
                    <a:gd name="T9" fmla="*/ 298 h 414"/>
                    <a:gd name="T10" fmla="*/ 362 w 594"/>
                    <a:gd name="T11" fmla="*/ 288 h 414"/>
                    <a:gd name="T12" fmla="*/ 318 w 594"/>
                    <a:gd name="T13" fmla="*/ 272 h 414"/>
                    <a:gd name="T14" fmla="*/ 314 w 594"/>
                    <a:gd name="T15" fmla="*/ 294 h 414"/>
                    <a:gd name="T16" fmla="*/ 278 w 594"/>
                    <a:gd name="T17" fmla="*/ 304 h 414"/>
                    <a:gd name="T18" fmla="*/ 252 w 594"/>
                    <a:gd name="T19" fmla="*/ 298 h 414"/>
                    <a:gd name="T20" fmla="*/ 270 w 594"/>
                    <a:gd name="T21" fmla="*/ 274 h 414"/>
                    <a:gd name="T22" fmla="*/ 274 w 594"/>
                    <a:gd name="T23" fmla="*/ 266 h 414"/>
                    <a:gd name="T24" fmla="*/ 236 w 594"/>
                    <a:gd name="T25" fmla="*/ 298 h 414"/>
                    <a:gd name="T26" fmla="*/ 222 w 594"/>
                    <a:gd name="T27" fmla="*/ 322 h 414"/>
                    <a:gd name="T28" fmla="*/ 196 w 594"/>
                    <a:gd name="T29" fmla="*/ 348 h 414"/>
                    <a:gd name="T30" fmla="*/ 146 w 594"/>
                    <a:gd name="T31" fmla="*/ 384 h 414"/>
                    <a:gd name="T32" fmla="*/ 112 w 594"/>
                    <a:gd name="T33" fmla="*/ 398 h 414"/>
                    <a:gd name="T34" fmla="*/ 90 w 594"/>
                    <a:gd name="T35" fmla="*/ 408 h 414"/>
                    <a:gd name="T36" fmla="*/ 84 w 594"/>
                    <a:gd name="T37" fmla="*/ 394 h 414"/>
                    <a:gd name="T38" fmla="*/ 114 w 594"/>
                    <a:gd name="T39" fmla="*/ 382 h 414"/>
                    <a:gd name="T40" fmla="*/ 156 w 594"/>
                    <a:gd name="T41" fmla="*/ 354 h 414"/>
                    <a:gd name="T42" fmla="*/ 170 w 594"/>
                    <a:gd name="T43" fmla="*/ 320 h 414"/>
                    <a:gd name="T44" fmla="*/ 138 w 594"/>
                    <a:gd name="T45" fmla="*/ 328 h 414"/>
                    <a:gd name="T46" fmla="*/ 100 w 594"/>
                    <a:gd name="T47" fmla="*/ 328 h 414"/>
                    <a:gd name="T48" fmla="*/ 86 w 594"/>
                    <a:gd name="T49" fmla="*/ 286 h 414"/>
                    <a:gd name="T50" fmla="*/ 56 w 594"/>
                    <a:gd name="T51" fmla="*/ 300 h 414"/>
                    <a:gd name="T52" fmla="*/ 48 w 594"/>
                    <a:gd name="T53" fmla="*/ 274 h 414"/>
                    <a:gd name="T54" fmla="*/ 24 w 594"/>
                    <a:gd name="T55" fmla="*/ 258 h 414"/>
                    <a:gd name="T56" fmla="*/ 46 w 594"/>
                    <a:gd name="T57" fmla="*/ 226 h 414"/>
                    <a:gd name="T58" fmla="*/ 80 w 594"/>
                    <a:gd name="T59" fmla="*/ 214 h 414"/>
                    <a:gd name="T60" fmla="*/ 102 w 594"/>
                    <a:gd name="T61" fmla="*/ 184 h 414"/>
                    <a:gd name="T62" fmla="*/ 86 w 594"/>
                    <a:gd name="T63" fmla="*/ 180 h 414"/>
                    <a:gd name="T64" fmla="*/ 20 w 594"/>
                    <a:gd name="T65" fmla="*/ 168 h 414"/>
                    <a:gd name="T66" fmla="*/ 10 w 594"/>
                    <a:gd name="T67" fmla="*/ 150 h 414"/>
                    <a:gd name="T68" fmla="*/ 60 w 594"/>
                    <a:gd name="T69" fmla="*/ 132 h 414"/>
                    <a:gd name="T70" fmla="*/ 100 w 594"/>
                    <a:gd name="T71" fmla="*/ 142 h 414"/>
                    <a:gd name="T72" fmla="*/ 102 w 594"/>
                    <a:gd name="T73" fmla="*/ 132 h 414"/>
                    <a:gd name="T74" fmla="*/ 84 w 594"/>
                    <a:gd name="T75" fmla="*/ 116 h 414"/>
                    <a:gd name="T76" fmla="*/ 44 w 594"/>
                    <a:gd name="T77" fmla="*/ 94 h 414"/>
                    <a:gd name="T78" fmla="*/ 22 w 594"/>
                    <a:gd name="T79" fmla="*/ 68 h 414"/>
                    <a:gd name="T80" fmla="*/ 88 w 594"/>
                    <a:gd name="T81" fmla="*/ 28 h 414"/>
                    <a:gd name="T82" fmla="*/ 132 w 594"/>
                    <a:gd name="T83" fmla="*/ 12 h 414"/>
                    <a:gd name="T84" fmla="*/ 186 w 594"/>
                    <a:gd name="T85" fmla="*/ 8 h 414"/>
                    <a:gd name="T86" fmla="*/ 244 w 594"/>
                    <a:gd name="T87" fmla="*/ 16 h 414"/>
                    <a:gd name="T88" fmla="*/ 318 w 594"/>
                    <a:gd name="T89" fmla="*/ 30 h 414"/>
                    <a:gd name="T90" fmla="*/ 400 w 594"/>
                    <a:gd name="T91" fmla="*/ 40 h 414"/>
                    <a:gd name="T92" fmla="*/ 438 w 594"/>
                    <a:gd name="T93" fmla="*/ 288 h 414"/>
                    <a:gd name="T94" fmla="*/ 478 w 594"/>
                    <a:gd name="T95" fmla="*/ 316 h 414"/>
                    <a:gd name="T96" fmla="*/ 508 w 594"/>
                    <a:gd name="T97" fmla="*/ 300 h 414"/>
                    <a:gd name="T98" fmla="*/ 556 w 594"/>
                    <a:gd name="T99" fmla="*/ 358 h 414"/>
                    <a:gd name="T100" fmla="*/ 594 w 594"/>
                    <a:gd name="T101" fmla="*/ 394 h 414"/>
                    <a:gd name="T102" fmla="*/ 582 w 594"/>
                    <a:gd name="T103" fmla="*/ 394 h 4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4" h="414">
                      <a:moveTo>
                        <a:pt x="568" y="384"/>
                      </a:moveTo>
                      <a:lnTo>
                        <a:pt x="552" y="370"/>
                      </a:lnTo>
                      <a:lnTo>
                        <a:pt x="542" y="362"/>
                      </a:lnTo>
                      <a:lnTo>
                        <a:pt x="540" y="354"/>
                      </a:lnTo>
                      <a:lnTo>
                        <a:pt x="530" y="342"/>
                      </a:lnTo>
                      <a:lnTo>
                        <a:pt x="522" y="336"/>
                      </a:lnTo>
                      <a:lnTo>
                        <a:pt x="518" y="330"/>
                      </a:lnTo>
                      <a:lnTo>
                        <a:pt x="510" y="318"/>
                      </a:lnTo>
                      <a:lnTo>
                        <a:pt x="506" y="322"/>
                      </a:lnTo>
                      <a:lnTo>
                        <a:pt x="510" y="334"/>
                      </a:lnTo>
                      <a:lnTo>
                        <a:pt x="506" y="338"/>
                      </a:lnTo>
                      <a:lnTo>
                        <a:pt x="500" y="332"/>
                      </a:lnTo>
                      <a:lnTo>
                        <a:pt x="496" y="328"/>
                      </a:lnTo>
                      <a:lnTo>
                        <a:pt x="492" y="336"/>
                      </a:lnTo>
                      <a:lnTo>
                        <a:pt x="480" y="332"/>
                      </a:lnTo>
                      <a:lnTo>
                        <a:pt x="464" y="324"/>
                      </a:lnTo>
                      <a:lnTo>
                        <a:pt x="440" y="310"/>
                      </a:lnTo>
                      <a:lnTo>
                        <a:pt x="438" y="302"/>
                      </a:lnTo>
                      <a:lnTo>
                        <a:pt x="426" y="304"/>
                      </a:lnTo>
                      <a:lnTo>
                        <a:pt x="414" y="298"/>
                      </a:lnTo>
                      <a:lnTo>
                        <a:pt x="400" y="296"/>
                      </a:lnTo>
                      <a:lnTo>
                        <a:pt x="378" y="296"/>
                      </a:lnTo>
                      <a:lnTo>
                        <a:pt x="368" y="296"/>
                      </a:lnTo>
                      <a:lnTo>
                        <a:pt x="362" y="288"/>
                      </a:lnTo>
                      <a:lnTo>
                        <a:pt x="348" y="286"/>
                      </a:lnTo>
                      <a:lnTo>
                        <a:pt x="344" y="280"/>
                      </a:lnTo>
                      <a:lnTo>
                        <a:pt x="332" y="274"/>
                      </a:lnTo>
                      <a:lnTo>
                        <a:pt x="318" y="272"/>
                      </a:lnTo>
                      <a:lnTo>
                        <a:pt x="306" y="272"/>
                      </a:lnTo>
                      <a:lnTo>
                        <a:pt x="306" y="280"/>
                      </a:lnTo>
                      <a:lnTo>
                        <a:pt x="310" y="286"/>
                      </a:lnTo>
                      <a:lnTo>
                        <a:pt x="314" y="294"/>
                      </a:lnTo>
                      <a:lnTo>
                        <a:pt x="310" y="296"/>
                      </a:lnTo>
                      <a:lnTo>
                        <a:pt x="294" y="296"/>
                      </a:lnTo>
                      <a:lnTo>
                        <a:pt x="286" y="298"/>
                      </a:lnTo>
                      <a:lnTo>
                        <a:pt x="278" y="304"/>
                      </a:lnTo>
                      <a:lnTo>
                        <a:pt x="268" y="312"/>
                      </a:lnTo>
                      <a:lnTo>
                        <a:pt x="256" y="316"/>
                      </a:lnTo>
                      <a:lnTo>
                        <a:pt x="250" y="308"/>
                      </a:lnTo>
                      <a:lnTo>
                        <a:pt x="252" y="298"/>
                      </a:lnTo>
                      <a:lnTo>
                        <a:pt x="256" y="290"/>
                      </a:lnTo>
                      <a:lnTo>
                        <a:pt x="258" y="280"/>
                      </a:lnTo>
                      <a:lnTo>
                        <a:pt x="262" y="276"/>
                      </a:lnTo>
                      <a:lnTo>
                        <a:pt x="270" y="274"/>
                      </a:lnTo>
                      <a:lnTo>
                        <a:pt x="280" y="272"/>
                      </a:lnTo>
                      <a:lnTo>
                        <a:pt x="284" y="264"/>
                      </a:lnTo>
                      <a:lnTo>
                        <a:pt x="286" y="260"/>
                      </a:lnTo>
                      <a:lnTo>
                        <a:pt x="274" y="266"/>
                      </a:lnTo>
                      <a:lnTo>
                        <a:pt x="264" y="268"/>
                      </a:lnTo>
                      <a:lnTo>
                        <a:pt x="244" y="282"/>
                      </a:lnTo>
                      <a:lnTo>
                        <a:pt x="236" y="290"/>
                      </a:lnTo>
                      <a:lnTo>
                        <a:pt x="236" y="298"/>
                      </a:lnTo>
                      <a:lnTo>
                        <a:pt x="230" y="304"/>
                      </a:lnTo>
                      <a:lnTo>
                        <a:pt x="220" y="306"/>
                      </a:lnTo>
                      <a:lnTo>
                        <a:pt x="216" y="314"/>
                      </a:lnTo>
                      <a:lnTo>
                        <a:pt x="222" y="322"/>
                      </a:lnTo>
                      <a:lnTo>
                        <a:pt x="224" y="326"/>
                      </a:lnTo>
                      <a:lnTo>
                        <a:pt x="218" y="332"/>
                      </a:lnTo>
                      <a:lnTo>
                        <a:pt x="208" y="340"/>
                      </a:lnTo>
                      <a:lnTo>
                        <a:pt x="196" y="348"/>
                      </a:lnTo>
                      <a:lnTo>
                        <a:pt x="176" y="360"/>
                      </a:lnTo>
                      <a:lnTo>
                        <a:pt x="154" y="372"/>
                      </a:lnTo>
                      <a:lnTo>
                        <a:pt x="148" y="378"/>
                      </a:lnTo>
                      <a:lnTo>
                        <a:pt x="146" y="384"/>
                      </a:lnTo>
                      <a:lnTo>
                        <a:pt x="134" y="390"/>
                      </a:lnTo>
                      <a:lnTo>
                        <a:pt x="130" y="394"/>
                      </a:lnTo>
                      <a:lnTo>
                        <a:pt x="116" y="394"/>
                      </a:lnTo>
                      <a:lnTo>
                        <a:pt x="112" y="398"/>
                      </a:lnTo>
                      <a:lnTo>
                        <a:pt x="104" y="402"/>
                      </a:lnTo>
                      <a:lnTo>
                        <a:pt x="98" y="398"/>
                      </a:lnTo>
                      <a:lnTo>
                        <a:pt x="94" y="400"/>
                      </a:lnTo>
                      <a:lnTo>
                        <a:pt x="90" y="408"/>
                      </a:lnTo>
                      <a:lnTo>
                        <a:pt x="84" y="412"/>
                      </a:lnTo>
                      <a:lnTo>
                        <a:pt x="76" y="410"/>
                      </a:lnTo>
                      <a:lnTo>
                        <a:pt x="78" y="402"/>
                      </a:lnTo>
                      <a:lnTo>
                        <a:pt x="84" y="394"/>
                      </a:lnTo>
                      <a:lnTo>
                        <a:pt x="90" y="390"/>
                      </a:lnTo>
                      <a:lnTo>
                        <a:pt x="100" y="388"/>
                      </a:lnTo>
                      <a:lnTo>
                        <a:pt x="110" y="388"/>
                      </a:lnTo>
                      <a:lnTo>
                        <a:pt x="114" y="382"/>
                      </a:lnTo>
                      <a:lnTo>
                        <a:pt x="124" y="378"/>
                      </a:lnTo>
                      <a:lnTo>
                        <a:pt x="140" y="366"/>
                      </a:lnTo>
                      <a:lnTo>
                        <a:pt x="150" y="356"/>
                      </a:lnTo>
                      <a:lnTo>
                        <a:pt x="156" y="354"/>
                      </a:lnTo>
                      <a:lnTo>
                        <a:pt x="160" y="342"/>
                      </a:lnTo>
                      <a:lnTo>
                        <a:pt x="160" y="332"/>
                      </a:lnTo>
                      <a:lnTo>
                        <a:pt x="168" y="328"/>
                      </a:lnTo>
                      <a:lnTo>
                        <a:pt x="170" y="320"/>
                      </a:lnTo>
                      <a:lnTo>
                        <a:pt x="160" y="322"/>
                      </a:lnTo>
                      <a:lnTo>
                        <a:pt x="148" y="328"/>
                      </a:lnTo>
                      <a:lnTo>
                        <a:pt x="142" y="322"/>
                      </a:lnTo>
                      <a:lnTo>
                        <a:pt x="138" y="328"/>
                      </a:lnTo>
                      <a:lnTo>
                        <a:pt x="134" y="330"/>
                      </a:lnTo>
                      <a:lnTo>
                        <a:pt x="126" y="322"/>
                      </a:lnTo>
                      <a:lnTo>
                        <a:pt x="110" y="320"/>
                      </a:lnTo>
                      <a:lnTo>
                        <a:pt x="100" y="328"/>
                      </a:lnTo>
                      <a:lnTo>
                        <a:pt x="90" y="330"/>
                      </a:lnTo>
                      <a:lnTo>
                        <a:pt x="88" y="304"/>
                      </a:lnTo>
                      <a:lnTo>
                        <a:pt x="86" y="296"/>
                      </a:lnTo>
                      <a:lnTo>
                        <a:pt x="86" y="286"/>
                      </a:lnTo>
                      <a:lnTo>
                        <a:pt x="80" y="286"/>
                      </a:lnTo>
                      <a:lnTo>
                        <a:pt x="78" y="296"/>
                      </a:lnTo>
                      <a:lnTo>
                        <a:pt x="74" y="300"/>
                      </a:lnTo>
                      <a:lnTo>
                        <a:pt x="56" y="300"/>
                      </a:lnTo>
                      <a:lnTo>
                        <a:pt x="48" y="292"/>
                      </a:lnTo>
                      <a:lnTo>
                        <a:pt x="40" y="280"/>
                      </a:lnTo>
                      <a:lnTo>
                        <a:pt x="42" y="274"/>
                      </a:lnTo>
                      <a:lnTo>
                        <a:pt x="48" y="274"/>
                      </a:lnTo>
                      <a:lnTo>
                        <a:pt x="40" y="268"/>
                      </a:lnTo>
                      <a:lnTo>
                        <a:pt x="40" y="260"/>
                      </a:lnTo>
                      <a:lnTo>
                        <a:pt x="36" y="268"/>
                      </a:lnTo>
                      <a:lnTo>
                        <a:pt x="24" y="258"/>
                      </a:lnTo>
                      <a:lnTo>
                        <a:pt x="30" y="246"/>
                      </a:lnTo>
                      <a:lnTo>
                        <a:pt x="34" y="242"/>
                      </a:lnTo>
                      <a:lnTo>
                        <a:pt x="46" y="234"/>
                      </a:lnTo>
                      <a:lnTo>
                        <a:pt x="46" y="226"/>
                      </a:lnTo>
                      <a:lnTo>
                        <a:pt x="50" y="220"/>
                      </a:lnTo>
                      <a:lnTo>
                        <a:pt x="58" y="220"/>
                      </a:lnTo>
                      <a:lnTo>
                        <a:pt x="72" y="222"/>
                      </a:lnTo>
                      <a:lnTo>
                        <a:pt x="80" y="214"/>
                      </a:lnTo>
                      <a:lnTo>
                        <a:pt x="88" y="210"/>
                      </a:lnTo>
                      <a:lnTo>
                        <a:pt x="110" y="208"/>
                      </a:lnTo>
                      <a:lnTo>
                        <a:pt x="108" y="194"/>
                      </a:lnTo>
                      <a:lnTo>
                        <a:pt x="102" y="184"/>
                      </a:lnTo>
                      <a:lnTo>
                        <a:pt x="108" y="178"/>
                      </a:lnTo>
                      <a:lnTo>
                        <a:pt x="104" y="174"/>
                      </a:lnTo>
                      <a:lnTo>
                        <a:pt x="94" y="174"/>
                      </a:lnTo>
                      <a:lnTo>
                        <a:pt x="86" y="180"/>
                      </a:lnTo>
                      <a:lnTo>
                        <a:pt x="76" y="186"/>
                      </a:lnTo>
                      <a:lnTo>
                        <a:pt x="22" y="184"/>
                      </a:lnTo>
                      <a:lnTo>
                        <a:pt x="14" y="176"/>
                      </a:lnTo>
                      <a:lnTo>
                        <a:pt x="20" y="168"/>
                      </a:lnTo>
                      <a:lnTo>
                        <a:pt x="20" y="164"/>
                      </a:lnTo>
                      <a:lnTo>
                        <a:pt x="4" y="164"/>
                      </a:lnTo>
                      <a:lnTo>
                        <a:pt x="0" y="156"/>
                      </a:lnTo>
                      <a:lnTo>
                        <a:pt x="10" y="150"/>
                      </a:lnTo>
                      <a:lnTo>
                        <a:pt x="22" y="140"/>
                      </a:lnTo>
                      <a:lnTo>
                        <a:pt x="36" y="136"/>
                      </a:lnTo>
                      <a:lnTo>
                        <a:pt x="52" y="130"/>
                      </a:lnTo>
                      <a:lnTo>
                        <a:pt x="60" y="132"/>
                      </a:lnTo>
                      <a:lnTo>
                        <a:pt x="62" y="140"/>
                      </a:lnTo>
                      <a:lnTo>
                        <a:pt x="72" y="146"/>
                      </a:lnTo>
                      <a:lnTo>
                        <a:pt x="88" y="144"/>
                      </a:lnTo>
                      <a:lnTo>
                        <a:pt x="100" y="142"/>
                      </a:lnTo>
                      <a:lnTo>
                        <a:pt x="114" y="136"/>
                      </a:lnTo>
                      <a:lnTo>
                        <a:pt x="118" y="130"/>
                      </a:lnTo>
                      <a:lnTo>
                        <a:pt x="108" y="128"/>
                      </a:lnTo>
                      <a:lnTo>
                        <a:pt x="102" y="132"/>
                      </a:lnTo>
                      <a:lnTo>
                        <a:pt x="88" y="130"/>
                      </a:lnTo>
                      <a:lnTo>
                        <a:pt x="88" y="122"/>
                      </a:lnTo>
                      <a:lnTo>
                        <a:pt x="92" y="118"/>
                      </a:lnTo>
                      <a:lnTo>
                        <a:pt x="84" y="116"/>
                      </a:lnTo>
                      <a:lnTo>
                        <a:pt x="66" y="120"/>
                      </a:lnTo>
                      <a:lnTo>
                        <a:pt x="60" y="108"/>
                      </a:lnTo>
                      <a:lnTo>
                        <a:pt x="50" y="100"/>
                      </a:lnTo>
                      <a:lnTo>
                        <a:pt x="44" y="94"/>
                      </a:lnTo>
                      <a:lnTo>
                        <a:pt x="38" y="90"/>
                      </a:lnTo>
                      <a:lnTo>
                        <a:pt x="26" y="90"/>
                      </a:lnTo>
                      <a:lnTo>
                        <a:pt x="20" y="82"/>
                      </a:lnTo>
                      <a:lnTo>
                        <a:pt x="22" y="68"/>
                      </a:lnTo>
                      <a:lnTo>
                        <a:pt x="58" y="64"/>
                      </a:lnTo>
                      <a:lnTo>
                        <a:pt x="70" y="54"/>
                      </a:lnTo>
                      <a:lnTo>
                        <a:pt x="74" y="42"/>
                      </a:lnTo>
                      <a:lnTo>
                        <a:pt x="88" y="28"/>
                      </a:lnTo>
                      <a:lnTo>
                        <a:pt x="104" y="28"/>
                      </a:lnTo>
                      <a:lnTo>
                        <a:pt x="120" y="20"/>
                      </a:lnTo>
                      <a:lnTo>
                        <a:pt x="128" y="20"/>
                      </a:lnTo>
                      <a:lnTo>
                        <a:pt x="132" y="12"/>
                      </a:lnTo>
                      <a:lnTo>
                        <a:pt x="158" y="10"/>
                      </a:lnTo>
                      <a:lnTo>
                        <a:pt x="176" y="0"/>
                      </a:lnTo>
                      <a:lnTo>
                        <a:pt x="190" y="2"/>
                      </a:lnTo>
                      <a:lnTo>
                        <a:pt x="186" y="8"/>
                      </a:lnTo>
                      <a:lnTo>
                        <a:pt x="190" y="14"/>
                      </a:lnTo>
                      <a:lnTo>
                        <a:pt x="204" y="8"/>
                      </a:lnTo>
                      <a:lnTo>
                        <a:pt x="212" y="12"/>
                      </a:lnTo>
                      <a:lnTo>
                        <a:pt x="244" y="16"/>
                      </a:lnTo>
                      <a:lnTo>
                        <a:pt x="244" y="22"/>
                      </a:lnTo>
                      <a:lnTo>
                        <a:pt x="268" y="24"/>
                      </a:lnTo>
                      <a:lnTo>
                        <a:pt x="296" y="24"/>
                      </a:lnTo>
                      <a:lnTo>
                        <a:pt x="318" y="30"/>
                      </a:lnTo>
                      <a:lnTo>
                        <a:pt x="344" y="36"/>
                      </a:lnTo>
                      <a:lnTo>
                        <a:pt x="364" y="40"/>
                      </a:lnTo>
                      <a:lnTo>
                        <a:pt x="394" y="36"/>
                      </a:lnTo>
                      <a:lnTo>
                        <a:pt x="400" y="40"/>
                      </a:lnTo>
                      <a:lnTo>
                        <a:pt x="420" y="48"/>
                      </a:lnTo>
                      <a:lnTo>
                        <a:pt x="420" y="288"/>
                      </a:lnTo>
                      <a:lnTo>
                        <a:pt x="430" y="292"/>
                      </a:lnTo>
                      <a:lnTo>
                        <a:pt x="438" y="288"/>
                      </a:lnTo>
                      <a:lnTo>
                        <a:pt x="446" y="286"/>
                      </a:lnTo>
                      <a:lnTo>
                        <a:pt x="454" y="296"/>
                      </a:lnTo>
                      <a:lnTo>
                        <a:pt x="470" y="308"/>
                      </a:lnTo>
                      <a:lnTo>
                        <a:pt x="478" y="316"/>
                      </a:lnTo>
                      <a:lnTo>
                        <a:pt x="488" y="314"/>
                      </a:lnTo>
                      <a:lnTo>
                        <a:pt x="490" y="308"/>
                      </a:lnTo>
                      <a:lnTo>
                        <a:pt x="498" y="304"/>
                      </a:lnTo>
                      <a:lnTo>
                        <a:pt x="508" y="300"/>
                      </a:lnTo>
                      <a:lnTo>
                        <a:pt x="520" y="312"/>
                      </a:lnTo>
                      <a:lnTo>
                        <a:pt x="530" y="322"/>
                      </a:lnTo>
                      <a:lnTo>
                        <a:pt x="546" y="338"/>
                      </a:lnTo>
                      <a:lnTo>
                        <a:pt x="556" y="358"/>
                      </a:lnTo>
                      <a:lnTo>
                        <a:pt x="566" y="370"/>
                      </a:lnTo>
                      <a:lnTo>
                        <a:pt x="578" y="378"/>
                      </a:lnTo>
                      <a:lnTo>
                        <a:pt x="592" y="386"/>
                      </a:lnTo>
                      <a:lnTo>
                        <a:pt x="594" y="394"/>
                      </a:lnTo>
                      <a:lnTo>
                        <a:pt x="590" y="410"/>
                      </a:lnTo>
                      <a:lnTo>
                        <a:pt x="576" y="414"/>
                      </a:lnTo>
                      <a:lnTo>
                        <a:pt x="580" y="404"/>
                      </a:lnTo>
                      <a:lnTo>
                        <a:pt x="582" y="394"/>
                      </a:lnTo>
                      <a:lnTo>
                        <a:pt x="576" y="392"/>
                      </a:lnTo>
                      <a:lnTo>
                        <a:pt x="570" y="386"/>
                      </a:lnTo>
                      <a:lnTo>
                        <a:pt x="568" y="38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57" name="Freeform 46">
                  <a:extLst>
                    <a:ext uri="{FF2B5EF4-FFF2-40B4-BE49-F238E27FC236}">
                      <a16:creationId xmlns:a16="http://schemas.microsoft.com/office/drawing/2014/main" id="{B7F92DC4-EB0F-4335-8604-386D61153C35}"/>
                    </a:ext>
                  </a:extLst>
                </p:cNvPr>
                <p:cNvSpPr>
                  <a:spLocks/>
                </p:cNvSpPr>
                <p:nvPr/>
              </p:nvSpPr>
              <p:spPr bwMode="auto">
                <a:xfrm>
                  <a:off x="250" y="1527"/>
                  <a:ext cx="38" cy="26"/>
                </a:xfrm>
                <a:custGeom>
                  <a:avLst/>
                  <a:gdLst>
                    <a:gd name="T0" fmla="*/ 28 w 38"/>
                    <a:gd name="T1" fmla="*/ 2 h 26"/>
                    <a:gd name="T2" fmla="*/ 20 w 38"/>
                    <a:gd name="T3" fmla="*/ 4 h 26"/>
                    <a:gd name="T4" fmla="*/ 14 w 38"/>
                    <a:gd name="T5" fmla="*/ 6 h 26"/>
                    <a:gd name="T6" fmla="*/ 14 w 38"/>
                    <a:gd name="T7" fmla="*/ 14 h 26"/>
                    <a:gd name="T8" fmla="*/ 8 w 38"/>
                    <a:gd name="T9" fmla="*/ 12 h 26"/>
                    <a:gd name="T10" fmla="*/ 4 w 38"/>
                    <a:gd name="T11" fmla="*/ 8 h 26"/>
                    <a:gd name="T12" fmla="*/ 0 w 38"/>
                    <a:gd name="T13" fmla="*/ 12 h 26"/>
                    <a:gd name="T14" fmla="*/ 2 w 38"/>
                    <a:gd name="T15" fmla="*/ 20 h 26"/>
                    <a:gd name="T16" fmla="*/ 8 w 38"/>
                    <a:gd name="T17" fmla="*/ 26 h 26"/>
                    <a:gd name="T18" fmla="*/ 26 w 38"/>
                    <a:gd name="T19" fmla="*/ 24 h 26"/>
                    <a:gd name="T20" fmla="*/ 32 w 38"/>
                    <a:gd name="T21" fmla="*/ 16 h 26"/>
                    <a:gd name="T22" fmla="*/ 38 w 38"/>
                    <a:gd name="T23" fmla="*/ 10 h 26"/>
                    <a:gd name="T24" fmla="*/ 34 w 38"/>
                    <a:gd name="T25" fmla="*/ 0 h 26"/>
                    <a:gd name="T26" fmla="*/ 28 w 38"/>
                    <a:gd name="T27" fmla="*/ 2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 h="26">
                      <a:moveTo>
                        <a:pt x="28" y="2"/>
                      </a:moveTo>
                      <a:lnTo>
                        <a:pt x="20" y="4"/>
                      </a:lnTo>
                      <a:lnTo>
                        <a:pt x="14" y="6"/>
                      </a:lnTo>
                      <a:lnTo>
                        <a:pt x="14" y="14"/>
                      </a:lnTo>
                      <a:lnTo>
                        <a:pt x="8" y="12"/>
                      </a:lnTo>
                      <a:lnTo>
                        <a:pt x="4" y="8"/>
                      </a:lnTo>
                      <a:lnTo>
                        <a:pt x="0" y="12"/>
                      </a:lnTo>
                      <a:lnTo>
                        <a:pt x="2" y="20"/>
                      </a:lnTo>
                      <a:lnTo>
                        <a:pt x="8" y="26"/>
                      </a:lnTo>
                      <a:lnTo>
                        <a:pt x="26" y="24"/>
                      </a:lnTo>
                      <a:lnTo>
                        <a:pt x="32" y="16"/>
                      </a:lnTo>
                      <a:lnTo>
                        <a:pt x="38" y="10"/>
                      </a:lnTo>
                      <a:lnTo>
                        <a:pt x="34" y="0"/>
                      </a:lnTo>
                      <a:lnTo>
                        <a:pt x="28"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58" name="Freeform 47">
                  <a:extLst>
                    <a:ext uri="{FF2B5EF4-FFF2-40B4-BE49-F238E27FC236}">
                      <a16:creationId xmlns:a16="http://schemas.microsoft.com/office/drawing/2014/main" id="{530C3A05-1DB6-4D5C-B21A-3A5E6493FF3B}"/>
                    </a:ext>
                  </a:extLst>
                </p:cNvPr>
                <p:cNvSpPr>
                  <a:spLocks/>
                </p:cNvSpPr>
                <p:nvPr/>
              </p:nvSpPr>
              <p:spPr bwMode="auto">
                <a:xfrm>
                  <a:off x="50" y="1473"/>
                  <a:ext cx="26" cy="16"/>
                </a:xfrm>
                <a:custGeom>
                  <a:avLst/>
                  <a:gdLst>
                    <a:gd name="T0" fmla="*/ 22 w 26"/>
                    <a:gd name="T1" fmla="*/ 0 h 16"/>
                    <a:gd name="T2" fmla="*/ 26 w 26"/>
                    <a:gd name="T3" fmla="*/ 4 h 16"/>
                    <a:gd name="T4" fmla="*/ 26 w 26"/>
                    <a:gd name="T5" fmla="*/ 8 h 16"/>
                    <a:gd name="T6" fmla="*/ 22 w 26"/>
                    <a:gd name="T7" fmla="*/ 16 h 16"/>
                    <a:gd name="T8" fmla="*/ 14 w 26"/>
                    <a:gd name="T9" fmla="*/ 14 h 16"/>
                    <a:gd name="T10" fmla="*/ 10 w 26"/>
                    <a:gd name="T11" fmla="*/ 16 h 16"/>
                    <a:gd name="T12" fmla="*/ 4 w 26"/>
                    <a:gd name="T13" fmla="*/ 10 h 16"/>
                    <a:gd name="T14" fmla="*/ 0 w 26"/>
                    <a:gd name="T15" fmla="*/ 6 h 16"/>
                    <a:gd name="T16" fmla="*/ 2 w 26"/>
                    <a:gd name="T17" fmla="*/ 0 h 16"/>
                    <a:gd name="T18" fmla="*/ 8 w 26"/>
                    <a:gd name="T19" fmla="*/ 0 h 16"/>
                    <a:gd name="T20" fmla="*/ 22 w 26"/>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6">
                      <a:moveTo>
                        <a:pt x="22" y="0"/>
                      </a:moveTo>
                      <a:lnTo>
                        <a:pt x="26" y="4"/>
                      </a:lnTo>
                      <a:lnTo>
                        <a:pt x="26" y="8"/>
                      </a:lnTo>
                      <a:lnTo>
                        <a:pt x="22" y="16"/>
                      </a:lnTo>
                      <a:lnTo>
                        <a:pt x="14" y="14"/>
                      </a:lnTo>
                      <a:lnTo>
                        <a:pt x="10" y="16"/>
                      </a:lnTo>
                      <a:lnTo>
                        <a:pt x="4" y="10"/>
                      </a:lnTo>
                      <a:lnTo>
                        <a:pt x="0" y="6"/>
                      </a:lnTo>
                      <a:lnTo>
                        <a:pt x="2" y="0"/>
                      </a:lnTo>
                      <a:lnTo>
                        <a:pt x="8" y="0"/>
                      </a:lnTo>
                      <a:lnTo>
                        <a:pt x="2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59" name="Freeform 48">
                  <a:extLst>
                    <a:ext uri="{FF2B5EF4-FFF2-40B4-BE49-F238E27FC236}">
                      <a16:creationId xmlns:a16="http://schemas.microsoft.com/office/drawing/2014/main" id="{E10C571B-74BC-4759-9774-0D38B6E58495}"/>
                    </a:ext>
                  </a:extLst>
                </p:cNvPr>
                <p:cNvSpPr>
                  <a:spLocks/>
                </p:cNvSpPr>
                <p:nvPr/>
              </p:nvSpPr>
              <p:spPr bwMode="auto">
                <a:xfrm>
                  <a:off x="540" y="1525"/>
                  <a:ext cx="24" cy="40"/>
                </a:xfrm>
                <a:custGeom>
                  <a:avLst/>
                  <a:gdLst>
                    <a:gd name="T0" fmla="*/ 0 w 24"/>
                    <a:gd name="T1" fmla="*/ 0 h 40"/>
                    <a:gd name="T2" fmla="*/ 10 w 24"/>
                    <a:gd name="T3" fmla="*/ 2 h 40"/>
                    <a:gd name="T4" fmla="*/ 16 w 24"/>
                    <a:gd name="T5" fmla="*/ 6 h 40"/>
                    <a:gd name="T6" fmla="*/ 18 w 24"/>
                    <a:gd name="T7" fmla="*/ 20 h 40"/>
                    <a:gd name="T8" fmla="*/ 24 w 24"/>
                    <a:gd name="T9" fmla="*/ 30 h 40"/>
                    <a:gd name="T10" fmla="*/ 24 w 24"/>
                    <a:gd name="T11" fmla="*/ 40 h 40"/>
                    <a:gd name="T12" fmla="*/ 16 w 24"/>
                    <a:gd name="T13" fmla="*/ 32 h 40"/>
                    <a:gd name="T14" fmla="*/ 8 w 24"/>
                    <a:gd name="T15" fmla="*/ 22 h 40"/>
                    <a:gd name="T16" fmla="*/ 4 w 24"/>
                    <a:gd name="T17" fmla="*/ 16 h 40"/>
                    <a:gd name="T18" fmla="*/ 0 w 24"/>
                    <a:gd name="T19" fmla="*/ 8 h 40"/>
                    <a:gd name="T20" fmla="*/ 0 w 24"/>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40">
                      <a:moveTo>
                        <a:pt x="0" y="0"/>
                      </a:moveTo>
                      <a:lnTo>
                        <a:pt x="10" y="2"/>
                      </a:lnTo>
                      <a:lnTo>
                        <a:pt x="16" y="6"/>
                      </a:lnTo>
                      <a:lnTo>
                        <a:pt x="18" y="20"/>
                      </a:lnTo>
                      <a:lnTo>
                        <a:pt x="24" y="30"/>
                      </a:lnTo>
                      <a:lnTo>
                        <a:pt x="24" y="40"/>
                      </a:lnTo>
                      <a:lnTo>
                        <a:pt x="16" y="32"/>
                      </a:lnTo>
                      <a:lnTo>
                        <a:pt x="8" y="22"/>
                      </a:lnTo>
                      <a:lnTo>
                        <a:pt x="4" y="16"/>
                      </a:lnTo>
                      <a:lnTo>
                        <a:pt x="0" y="8"/>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0" name="Freeform 49">
                  <a:extLst>
                    <a:ext uri="{FF2B5EF4-FFF2-40B4-BE49-F238E27FC236}">
                      <a16:creationId xmlns:a16="http://schemas.microsoft.com/office/drawing/2014/main" id="{6A5E94B0-FAB0-47BB-828B-51453E5FF683}"/>
                    </a:ext>
                  </a:extLst>
                </p:cNvPr>
                <p:cNvSpPr>
                  <a:spLocks/>
                </p:cNvSpPr>
                <p:nvPr/>
              </p:nvSpPr>
              <p:spPr bwMode="auto">
                <a:xfrm>
                  <a:off x="584" y="1565"/>
                  <a:ext cx="22" cy="38"/>
                </a:xfrm>
                <a:custGeom>
                  <a:avLst/>
                  <a:gdLst>
                    <a:gd name="T0" fmla="*/ 0 w 22"/>
                    <a:gd name="T1" fmla="*/ 8 h 38"/>
                    <a:gd name="T2" fmla="*/ 0 w 22"/>
                    <a:gd name="T3" fmla="*/ 0 h 38"/>
                    <a:gd name="T4" fmla="*/ 8 w 22"/>
                    <a:gd name="T5" fmla="*/ 2 h 38"/>
                    <a:gd name="T6" fmla="*/ 14 w 22"/>
                    <a:gd name="T7" fmla="*/ 14 h 38"/>
                    <a:gd name="T8" fmla="*/ 22 w 22"/>
                    <a:gd name="T9" fmla="*/ 24 h 38"/>
                    <a:gd name="T10" fmla="*/ 22 w 22"/>
                    <a:gd name="T11" fmla="*/ 32 h 38"/>
                    <a:gd name="T12" fmla="*/ 18 w 22"/>
                    <a:gd name="T13" fmla="*/ 38 h 38"/>
                    <a:gd name="T14" fmla="*/ 12 w 22"/>
                    <a:gd name="T15" fmla="*/ 30 h 38"/>
                    <a:gd name="T16" fmla="*/ 6 w 22"/>
                    <a:gd name="T17" fmla="*/ 24 h 38"/>
                    <a:gd name="T18" fmla="*/ 4 w 22"/>
                    <a:gd name="T19" fmla="*/ 16 h 38"/>
                    <a:gd name="T20" fmla="*/ 0 w 22"/>
                    <a:gd name="T21" fmla="*/ 8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38">
                      <a:moveTo>
                        <a:pt x="0" y="8"/>
                      </a:moveTo>
                      <a:lnTo>
                        <a:pt x="0" y="0"/>
                      </a:lnTo>
                      <a:lnTo>
                        <a:pt x="8" y="2"/>
                      </a:lnTo>
                      <a:lnTo>
                        <a:pt x="14" y="14"/>
                      </a:lnTo>
                      <a:lnTo>
                        <a:pt x="22" y="24"/>
                      </a:lnTo>
                      <a:lnTo>
                        <a:pt x="22" y="32"/>
                      </a:lnTo>
                      <a:lnTo>
                        <a:pt x="18" y="38"/>
                      </a:lnTo>
                      <a:lnTo>
                        <a:pt x="12" y="30"/>
                      </a:lnTo>
                      <a:lnTo>
                        <a:pt x="6" y="24"/>
                      </a:lnTo>
                      <a:lnTo>
                        <a:pt x="4" y="16"/>
                      </a:lnTo>
                      <a:lnTo>
                        <a:pt x="0" y="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1" name="Freeform 50">
                  <a:extLst>
                    <a:ext uri="{FF2B5EF4-FFF2-40B4-BE49-F238E27FC236}">
                      <a16:creationId xmlns:a16="http://schemas.microsoft.com/office/drawing/2014/main" id="{4077987B-36E6-401D-8A5B-484DB141A2D8}"/>
                    </a:ext>
                  </a:extLst>
                </p:cNvPr>
                <p:cNvSpPr>
                  <a:spLocks/>
                </p:cNvSpPr>
                <p:nvPr/>
              </p:nvSpPr>
              <p:spPr bwMode="auto">
                <a:xfrm>
                  <a:off x="588" y="1615"/>
                  <a:ext cx="26" cy="34"/>
                </a:xfrm>
                <a:custGeom>
                  <a:avLst/>
                  <a:gdLst>
                    <a:gd name="T0" fmla="*/ 0 w 26"/>
                    <a:gd name="T1" fmla="*/ 0 h 34"/>
                    <a:gd name="T2" fmla="*/ 10 w 26"/>
                    <a:gd name="T3" fmla="*/ 4 h 34"/>
                    <a:gd name="T4" fmla="*/ 18 w 26"/>
                    <a:gd name="T5" fmla="*/ 4 h 34"/>
                    <a:gd name="T6" fmla="*/ 20 w 26"/>
                    <a:gd name="T7" fmla="*/ 8 h 34"/>
                    <a:gd name="T8" fmla="*/ 18 w 26"/>
                    <a:gd name="T9" fmla="*/ 16 h 34"/>
                    <a:gd name="T10" fmla="*/ 22 w 26"/>
                    <a:gd name="T11" fmla="*/ 22 h 34"/>
                    <a:gd name="T12" fmla="*/ 26 w 26"/>
                    <a:gd name="T13" fmla="*/ 34 h 34"/>
                    <a:gd name="T14" fmla="*/ 18 w 26"/>
                    <a:gd name="T15" fmla="*/ 32 h 34"/>
                    <a:gd name="T16" fmla="*/ 8 w 26"/>
                    <a:gd name="T17" fmla="*/ 20 h 34"/>
                    <a:gd name="T18" fmla="*/ 2 w 26"/>
                    <a:gd name="T19" fmla="*/ 12 h 34"/>
                    <a:gd name="T20" fmla="*/ 0 w 26"/>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34">
                      <a:moveTo>
                        <a:pt x="0" y="0"/>
                      </a:moveTo>
                      <a:lnTo>
                        <a:pt x="10" y="4"/>
                      </a:lnTo>
                      <a:lnTo>
                        <a:pt x="18" y="4"/>
                      </a:lnTo>
                      <a:lnTo>
                        <a:pt x="20" y="8"/>
                      </a:lnTo>
                      <a:lnTo>
                        <a:pt x="18" y="16"/>
                      </a:lnTo>
                      <a:lnTo>
                        <a:pt x="22" y="22"/>
                      </a:lnTo>
                      <a:lnTo>
                        <a:pt x="26" y="34"/>
                      </a:lnTo>
                      <a:lnTo>
                        <a:pt x="18" y="32"/>
                      </a:lnTo>
                      <a:lnTo>
                        <a:pt x="8" y="20"/>
                      </a:lnTo>
                      <a:lnTo>
                        <a:pt x="2" y="12"/>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2" name="Freeform 51">
                  <a:extLst>
                    <a:ext uri="{FF2B5EF4-FFF2-40B4-BE49-F238E27FC236}">
                      <a16:creationId xmlns:a16="http://schemas.microsoft.com/office/drawing/2014/main" id="{38DD4438-E11C-4798-875C-043FFC7E9E80}"/>
                    </a:ext>
                  </a:extLst>
                </p:cNvPr>
                <p:cNvSpPr>
                  <a:spLocks/>
                </p:cNvSpPr>
                <p:nvPr/>
              </p:nvSpPr>
              <p:spPr bwMode="auto">
                <a:xfrm>
                  <a:off x="84" y="1591"/>
                  <a:ext cx="32" cy="20"/>
                </a:xfrm>
                <a:custGeom>
                  <a:avLst/>
                  <a:gdLst>
                    <a:gd name="T0" fmla="*/ 32 w 32"/>
                    <a:gd name="T1" fmla="*/ 4 h 20"/>
                    <a:gd name="T2" fmla="*/ 28 w 32"/>
                    <a:gd name="T3" fmla="*/ 10 h 20"/>
                    <a:gd name="T4" fmla="*/ 22 w 32"/>
                    <a:gd name="T5" fmla="*/ 12 h 20"/>
                    <a:gd name="T6" fmla="*/ 12 w 32"/>
                    <a:gd name="T7" fmla="*/ 14 h 20"/>
                    <a:gd name="T8" fmla="*/ 6 w 32"/>
                    <a:gd name="T9" fmla="*/ 20 h 20"/>
                    <a:gd name="T10" fmla="*/ 0 w 32"/>
                    <a:gd name="T11" fmla="*/ 18 h 20"/>
                    <a:gd name="T12" fmla="*/ 6 w 32"/>
                    <a:gd name="T13" fmla="*/ 8 h 20"/>
                    <a:gd name="T14" fmla="*/ 14 w 32"/>
                    <a:gd name="T15" fmla="*/ 4 h 20"/>
                    <a:gd name="T16" fmla="*/ 26 w 32"/>
                    <a:gd name="T17" fmla="*/ 0 h 20"/>
                    <a:gd name="T18" fmla="*/ 32 w 32"/>
                    <a:gd name="T19" fmla="*/ 4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20">
                      <a:moveTo>
                        <a:pt x="32" y="4"/>
                      </a:moveTo>
                      <a:lnTo>
                        <a:pt x="28" y="10"/>
                      </a:lnTo>
                      <a:lnTo>
                        <a:pt x="22" y="12"/>
                      </a:lnTo>
                      <a:lnTo>
                        <a:pt x="12" y="14"/>
                      </a:lnTo>
                      <a:lnTo>
                        <a:pt x="6" y="20"/>
                      </a:lnTo>
                      <a:lnTo>
                        <a:pt x="0" y="18"/>
                      </a:lnTo>
                      <a:lnTo>
                        <a:pt x="6" y="8"/>
                      </a:lnTo>
                      <a:lnTo>
                        <a:pt x="14" y="4"/>
                      </a:lnTo>
                      <a:lnTo>
                        <a:pt x="26" y="0"/>
                      </a:lnTo>
                      <a:lnTo>
                        <a:pt x="32"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3" name="Freeform 52">
                  <a:extLst>
                    <a:ext uri="{FF2B5EF4-FFF2-40B4-BE49-F238E27FC236}">
                      <a16:creationId xmlns:a16="http://schemas.microsoft.com/office/drawing/2014/main" id="{320F5B87-3845-4A4B-8603-94FD2F1B0773}"/>
                    </a:ext>
                  </a:extLst>
                </p:cNvPr>
                <p:cNvSpPr>
                  <a:spLocks/>
                </p:cNvSpPr>
                <p:nvPr/>
              </p:nvSpPr>
              <p:spPr bwMode="auto">
                <a:xfrm>
                  <a:off x="560" y="1523"/>
                  <a:ext cx="16" cy="30"/>
                </a:xfrm>
                <a:custGeom>
                  <a:avLst/>
                  <a:gdLst>
                    <a:gd name="T0" fmla="*/ 0 w 16"/>
                    <a:gd name="T1" fmla="*/ 0 h 30"/>
                    <a:gd name="T2" fmla="*/ 10 w 16"/>
                    <a:gd name="T3" fmla="*/ 4 h 30"/>
                    <a:gd name="T4" fmla="*/ 16 w 16"/>
                    <a:gd name="T5" fmla="*/ 16 h 30"/>
                    <a:gd name="T6" fmla="*/ 14 w 16"/>
                    <a:gd name="T7" fmla="*/ 24 h 30"/>
                    <a:gd name="T8" fmla="*/ 10 w 16"/>
                    <a:gd name="T9" fmla="*/ 30 h 30"/>
                    <a:gd name="T10" fmla="*/ 4 w 16"/>
                    <a:gd name="T11" fmla="*/ 22 h 30"/>
                    <a:gd name="T12" fmla="*/ 4 w 16"/>
                    <a:gd name="T13" fmla="*/ 16 h 30"/>
                    <a:gd name="T14" fmla="*/ 0 w 16"/>
                    <a:gd name="T15" fmla="*/ 8 h 30"/>
                    <a:gd name="T16" fmla="*/ 0 w 16"/>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4" name="Freeform 53">
                  <a:extLst>
                    <a:ext uri="{FF2B5EF4-FFF2-40B4-BE49-F238E27FC236}">
                      <a16:creationId xmlns:a16="http://schemas.microsoft.com/office/drawing/2014/main" id="{63FD8450-479E-450C-9CB9-5B65B3A71125}"/>
                    </a:ext>
                  </a:extLst>
                </p:cNvPr>
                <p:cNvSpPr>
                  <a:spLocks/>
                </p:cNvSpPr>
                <p:nvPr/>
              </p:nvSpPr>
              <p:spPr bwMode="auto">
                <a:xfrm>
                  <a:off x="608" y="1575"/>
                  <a:ext cx="14" cy="20"/>
                </a:xfrm>
                <a:custGeom>
                  <a:avLst/>
                  <a:gdLst>
                    <a:gd name="T0" fmla="*/ 0 w 14"/>
                    <a:gd name="T1" fmla="*/ 0 h 20"/>
                    <a:gd name="T2" fmla="*/ 6 w 14"/>
                    <a:gd name="T3" fmla="*/ 4 h 20"/>
                    <a:gd name="T4" fmla="*/ 14 w 14"/>
                    <a:gd name="T5" fmla="*/ 6 h 20"/>
                    <a:gd name="T6" fmla="*/ 12 w 14"/>
                    <a:gd name="T7" fmla="*/ 16 h 20"/>
                    <a:gd name="T8" fmla="*/ 6 w 14"/>
                    <a:gd name="T9" fmla="*/ 20 h 20"/>
                    <a:gd name="T10" fmla="*/ 0 w 14"/>
                    <a:gd name="T11" fmla="*/ 12 h 20"/>
                    <a:gd name="T12" fmla="*/ 0 w 14"/>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6" y="4"/>
                      </a:lnTo>
                      <a:lnTo>
                        <a:pt x="14" y="6"/>
                      </a:lnTo>
                      <a:lnTo>
                        <a:pt x="12" y="16"/>
                      </a:lnTo>
                      <a:lnTo>
                        <a:pt x="6" y="20"/>
                      </a:lnTo>
                      <a:lnTo>
                        <a:pt x="0" y="12"/>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5" name="Freeform 54">
                  <a:extLst>
                    <a:ext uri="{FF2B5EF4-FFF2-40B4-BE49-F238E27FC236}">
                      <a16:creationId xmlns:a16="http://schemas.microsoft.com/office/drawing/2014/main" id="{D59ABD87-EEDB-494E-AB30-FD9F2D72E5B7}"/>
                    </a:ext>
                  </a:extLst>
                </p:cNvPr>
                <p:cNvSpPr>
                  <a:spLocks/>
                </p:cNvSpPr>
                <p:nvPr/>
              </p:nvSpPr>
              <p:spPr bwMode="auto">
                <a:xfrm>
                  <a:off x="560" y="1523"/>
                  <a:ext cx="16" cy="30"/>
                </a:xfrm>
                <a:custGeom>
                  <a:avLst/>
                  <a:gdLst>
                    <a:gd name="T0" fmla="*/ 0 w 16"/>
                    <a:gd name="T1" fmla="*/ 0 h 30"/>
                    <a:gd name="T2" fmla="*/ 10 w 16"/>
                    <a:gd name="T3" fmla="*/ 4 h 30"/>
                    <a:gd name="T4" fmla="*/ 16 w 16"/>
                    <a:gd name="T5" fmla="*/ 16 h 30"/>
                    <a:gd name="T6" fmla="*/ 14 w 16"/>
                    <a:gd name="T7" fmla="*/ 24 h 30"/>
                    <a:gd name="T8" fmla="*/ 10 w 16"/>
                    <a:gd name="T9" fmla="*/ 30 h 30"/>
                    <a:gd name="T10" fmla="*/ 4 w 16"/>
                    <a:gd name="T11" fmla="*/ 22 h 30"/>
                    <a:gd name="T12" fmla="*/ 4 w 16"/>
                    <a:gd name="T13" fmla="*/ 16 h 30"/>
                    <a:gd name="T14" fmla="*/ 0 w 16"/>
                    <a:gd name="T15" fmla="*/ 8 h 30"/>
                    <a:gd name="T16" fmla="*/ 0 w 16"/>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6350" cmpd="sng">
                  <a:solidFill>
                    <a:schemeClr val="accent1">
                      <a:lumMod val="75000"/>
                    </a:schemeClr>
                  </a:solidFill>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6" name="Freeform 55">
                  <a:extLst>
                    <a:ext uri="{FF2B5EF4-FFF2-40B4-BE49-F238E27FC236}">
                      <a16:creationId xmlns:a16="http://schemas.microsoft.com/office/drawing/2014/main" id="{9D92462C-9482-4304-B698-EC08BA2576DB}"/>
                    </a:ext>
                  </a:extLst>
                </p:cNvPr>
                <p:cNvSpPr>
                  <a:spLocks/>
                </p:cNvSpPr>
                <p:nvPr/>
              </p:nvSpPr>
              <p:spPr bwMode="auto">
                <a:xfrm>
                  <a:off x="608" y="1575"/>
                  <a:ext cx="14" cy="20"/>
                </a:xfrm>
                <a:custGeom>
                  <a:avLst/>
                  <a:gdLst>
                    <a:gd name="T0" fmla="*/ 0 w 14"/>
                    <a:gd name="T1" fmla="*/ 0 h 20"/>
                    <a:gd name="T2" fmla="*/ 6 w 14"/>
                    <a:gd name="T3" fmla="*/ 4 h 20"/>
                    <a:gd name="T4" fmla="*/ 14 w 14"/>
                    <a:gd name="T5" fmla="*/ 6 h 20"/>
                    <a:gd name="T6" fmla="*/ 12 w 14"/>
                    <a:gd name="T7" fmla="*/ 16 h 20"/>
                    <a:gd name="T8" fmla="*/ 6 w 14"/>
                    <a:gd name="T9" fmla="*/ 20 h 20"/>
                    <a:gd name="T10" fmla="*/ 0 w 14"/>
                    <a:gd name="T11" fmla="*/ 12 h 20"/>
                    <a:gd name="T12" fmla="*/ 0 w 14"/>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6" y="4"/>
                      </a:lnTo>
                      <a:lnTo>
                        <a:pt x="14" y="6"/>
                      </a:lnTo>
                      <a:lnTo>
                        <a:pt x="12" y="16"/>
                      </a:lnTo>
                      <a:lnTo>
                        <a:pt x="6" y="20"/>
                      </a:lnTo>
                      <a:lnTo>
                        <a:pt x="0" y="12"/>
                      </a:lnTo>
                      <a:lnTo>
                        <a:pt x="0" y="0"/>
                      </a:lnTo>
                      <a:close/>
                    </a:path>
                  </a:pathLst>
                </a:custGeom>
                <a:grpFill/>
                <a:ln w="6350" cmpd="sng">
                  <a:solidFill>
                    <a:schemeClr val="accent1">
                      <a:lumMod val="75000"/>
                    </a:schemeClr>
                  </a:solidFill>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7" name="Freeform 56">
                  <a:extLst>
                    <a:ext uri="{FF2B5EF4-FFF2-40B4-BE49-F238E27FC236}">
                      <a16:creationId xmlns:a16="http://schemas.microsoft.com/office/drawing/2014/main" id="{F4B30383-5DC2-441D-AB92-0589857C5D3A}"/>
                    </a:ext>
                  </a:extLst>
                </p:cNvPr>
                <p:cNvSpPr>
                  <a:spLocks/>
                </p:cNvSpPr>
                <p:nvPr/>
              </p:nvSpPr>
              <p:spPr bwMode="auto">
                <a:xfrm>
                  <a:off x="576" y="1551"/>
                  <a:ext cx="14" cy="14"/>
                </a:xfrm>
                <a:custGeom>
                  <a:avLst/>
                  <a:gdLst>
                    <a:gd name="T0" fmla="*/ 4 w 14"/>
                    <a:gd name="T1" fmla="*/ 0 h 14"/>
                    <a:gd name="T2" fmla="*/ 8 w 14"/>
                    <a:gd name="T3" fmla="*/ 0 h 14"/>
                    <a:gd name="T4" fmla="*/ 14 w 14"/>
                    <a:gd name="T5" fmla="*/ 6 h 14"/>
                    <a:gd name="T6" fmla="*/ 8 w 14"/>
                    <a:gd name="T7" fmla="*/ 10 h 14"/>
                    <a:gd name="T8" fmla="*/ 2 w 14"/>
                    <a:gd name="T9" fmla="*/ 14 h 14"/>
                    <a:gd name="T10" fmla="*/ 0 w 14"/>
                    <a:gd name="T11" fmla="*/ 6 h 14"/>
                    <a:gd name="T12" fmla="*/ 4 w 1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4">
                      <a:moveTo>
                        <a:pt x="4" y="0"/>
                      </a:moveTo>
                      <a:lnTo>
                        <a:pt x="8" y="0"/>
                      </a:lnTo>
                      <a:lnTo>
                        <a:pt x="14" y="6"/>
                      </a:lnTo>
                      <a:lnTo>
                        <a:pt x="8" y="10"/>
                      </a:lnTo>
                      <a:lnTo>
                        <a:pt x="2" y="14"/>
                      </a:lnTo>
                      <a:lnTo>
                        <a:pt x="0" y="6"/>
                      </a:lnTo>
                      <a:lnTo>
                        <a:pt x="4"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sp>
            <p:nvSpPr>
              <p:cNvPr id="219" name="Freeform 57">
                <a:extLst>
                  <a:ext uri="{FF2B5EF4-FFF2-40B4-BE49-F238E27FC236}">
                    <a16:creationId xmlns:a16="http://schemas.microsoft.com/office/drawing/2014/main" id="{6DE67D5D-DB8F-4014-AA76-1AB129ADF95E}"/>
                  </a:ext>
                </a:extLst>
              </p:cNvPr>
              <p:cNvSpPr>
                <a:spLocks/>
              </p:cNvSpPr>
              <p:nvPr/>
            </p:nvSpPr>
            <p:spPr bwMode="auto">
              <a:xfrm>
                <a:off x="874" y="2254"/>
                <a:ext cx="858" cy="421"/>
              </a:xfrm>
              <a:custGeom>
                <a:avLst/>
                <a:gdLst>
                  <a:gd name="T0" fmla="*/ 19 w 912"/>
                  <a:gd name="T1" fmla="*/ 22 h 448"/>
                  <a:gd name="T2" fmla="*/ 22 w 912"/>
                  <a:gd name="T3" fmla="*/ 15 h 448"/>
                  <a:gd name="T4" fmla="*/ 348 w 912"/>
                  <a:gd name="T5" fmla="*/ 8 h 448"/>
                  <a:gd name="T6" fmla="*/ 405 w 912"/>
                  <a:gd name="T7" fmla="*/ 21 h 448"/>
                  <a:gd name="T8" fmla="*/ 380 w 912"/>
                  <a:gd name="T9" fmla="*/ 38 h 448"/>
                  <a:gd name="T10" fmla="*/ 415 w 912"/>
                  <a:gd name="T11" fmla="*/ 35 h 448"/>
                  <a:gd name="T12" fmla="*/ 444 w 912"/>
                  <a:gd name="T13" fmla="*/ 41 h 448"/>
                  <a:gd name="T14" fmla="*/ 469 w 912"/>
                  <a:gd name="T15" fmla="*/ 50 h 448"/>
                  <a:gd name="T16" fmla="*/ 442 w 912"/>
                  <a:gd name="T17" fmla="*/ 50 h 448"/>
                  <a:gd name="T18" fmla="*/ 433 w 912"/>
                  <a:gd name="T19" fmla="*/ 69 h 448"/>
                  <a:gd name="T20" fmla="*/ 429 w 912"/>
                  <a:gd name="T21" fmla="*/ 113 h 448"/>
                  <a:gd name="T22" fmla="*/ 448 w 912"/>
                  <a:gd name="T23" fmla="*/ 82 h 448"/>
                  <a:gd name="T24" fmla="*/ 456 w 912"/>
                  <a:gd name="T25" fmla="*/ 62 h 448"/>
                  <a:gd name="T26" fmla="*/ 483 w 912"/>
                  <a:gd name="T27" fmla="*/ 66 h 448"/>
                  <a:gd name="T28" fmla="*/ 481 w 912"/>
                  <a:gd name="T29" fmla="*/ 82 h 448"/>
                  <a:gd name="T30" fmla="*/ 487 w 912"/>
                  <a:gd name="T31" fmla="*/ 98 h 448"/>
                  <a:gd name="T32" fmla="*/ 509 w 912"/>
                  <a:gd name="T33" fmla="*/ 109 h 448"/>
                  <a:gd name="T34" fmla="*/ 531 w 912"/>
                  <a:gd name="T35" fmla="*/ 91 h 448"/>
                  <a:gd name="T36" fmla="*/ 564 w 912"/>
                  <a:gd name="T37" fmla="*/ 73 h 448"/>
                  <a:gd name="T38" fmla="*/ 632 w 912"/>
                  <a:gd name="T39" fmla="*/ 55 h 448"/>
                  <a:gd name="T40" fmla="*/ 664 w 912"/>
                  <a:gd name="T41" fmla="*/ 33 h 448"/>
                  <a:gd name="T42" fmla="*/ 672 w 912"/>
                  <a:gd name="T43" fmla="*/ 66 h 448"/>
                  <a:gd name="T44" fmla="*/ 637 w 912"/>
                  <a:gd name="T45" fmla="*/ 81 h 448"/>
                  <a:gd name="T46" fmla="*/ 635 w 912"/>
                  <a:gd name="T47" fmla="*/ 109 h 448"/>
                  <a:gd name="T48" fmla="*/ 592 w 912"/>
                  <a:gd name="T49" fmla="*/ 122 h 448"/>
                  <a:gd name="T50" fmla="*/ 576 w 912"/>
                  <a:gd name="T51" fmla="*/ 145 h 448"/>
                  <a:gd name="T52" fmla="*/ 567 w 912"/>
                  <a:gd name="T53" fmla="*/ 162 h 448"/>
                  <a:gd name="T54" fmla="*/ 561 w 912"/>
                  <a:gd name="T55" fmla="*/ 157 h 448"/>
                  <a:gd name="T56" fmla="*/ 562 w 912"/>
                  <a:gd name="T57" fmla="*/ 172 h 448"/>
                  <a:gd name="T58" fmla="*/ 562 w 912"/>
                  <a:gd name="T59" fmla="*/ 198 h 448"/>
                  <a:gd name="T60" fmla="*/ 533 w 912"/>
                  <a:gd name="T61" fmla="*/ 218 h 448"/>
                  <a:gd name="T62" fmla="*/ 502 w 912"/>
                  <a:gd name="T63" fmla="*/ 257 h 448"/>
                  <a:gd name="T64" fmla="*/ 518 w 912"/>
                  <a:gd name="T65" fmla="*/ 310 h 448"/>
                  <a:gd name="T66" fmla="*/ 501 w 912"/>
                  <a:gd name="T67" fmla="*/ 314 h 448"/>
                  <a:gd name="T68" fmla="*/ 489 w 912"/>
                  <a:gd name="T69" fmla="*/ 280 h 448"/>
                  <a:gd name="T70" fmla="*/ 461 w 912"/>
                  <a:gd name="T71" fmla="*/ 273 h 448"/>
                  <a:gd name="T72" fmla="*/ 417 w 912"/>
                  <a:gd name="T73" fmla="*/ 259 h 448"/>
                  <a:gd name="T74" fmla="*/ 413 w 912"/>
                  <a:gd name="T75" fmla="*/ 273 h 448"/>
                  <a:gd name="T76" fmla="*/ 380 w 912"/>
                  <a:gd name="T77" fmla="*/ 270 h 448"/>
                  <a:gd name="T78" fmla="*/ 357 w 912"/>
                  <a:gd name="T79" fmla="*/ 273 h 448"/>
                  <a:gd name="T80" fmla="*/ 335 w 912"/>
                  <a:gd name="T81" fmla="*/ 285 h 448"/>
                  <a:gd name="T82" fmla="*/ 317 w 912"/>
                  <a:gd name="T83" fmla="*/ 308 h 448"/>
                  <a:gd name="T84" fmla="*/ 288 w 912"/>
                  <a:gd name="T85" fmla="*/ 293 h 448"/>
                  <a:gd name="T86" fmla="*/ 254 w 912"/>
                  <a:gd name="T87" fmla="*/ 270 h 448"/>
                  <a:gd name="T88" fmla="*/ 222 w 912"/>
                  <a:gd name="T89" fmla="*/ 254 h 448"/>
                  <a:gd name="T90" fmla="*/ 142 w 912"/>
                  <a:gd name="T91" fmla="*/ 244 h 448"/>
                  <a:gd name="T92" fmla="*/ 77 w 912"/>
                  <a:gd name="T93" fmla="*/ 218 h 448"/>
                  <a:gd name="T94" fmla="*/ 43 w 912"/>
                  <a:gd name="T95" fmla="*/ 199 h 448"/>
                  <a:gd name="T96" fmla="*/ 23 w 912"/>
                  <a:gd name="T97" fmla="*/ 167 h 448"/>
                  <a:gd name="T98" fmla="*/ 8 w 912"/>
                  <a:gd name="T99" fmla="*/ 136 h 448"/>
                  <a:gd name="T100" fmla="*/ 6 w 912"/>
                  <a:gd name="T101" fmla="*/ 82 h 448"/>
                  <a:gd name="T102" fmla="*/ 8 w 912"/>
                  <a:gd name="T103" fmla="*/ 31 h 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12" h="448">
                    <a:moveTo>
                      <a:pt x="4" y="38"/>
                    </a:moveTo>
                    <a:lnTo>
                      <a:pt x="0" y="28"/>
                    </a:lnTo>
                    <a:lnTo>
                      <a:pt x="8" y="24"/>
                    </a:lnTo>
                    <a:lnTo>
                      <a:pt x="18" y="28"/>
                    </a:lnTo>
                    <a:lnTo>
                      <a:pt x="24" y="30"/>
                    </a:lnTo>
                    <a:lnTo>
                      <a:pt x="26" y="38"/>
                    </a:lnTo>
                    <a:lnTo>
                      <a:pt x="28" y="44"/>
                    </a:lnTo>
                    <a:lnTo>
                      <a:pt x="34" y="38"/>
                    </a:lnTo>
                    <a:lnTo>
                      <a:pt x="36" y="28"/>
                    </a:lnTo>
                    <a:lnTo>
                      <a:pt x="30" y="20"/>
                    </a:lnTo>
                    <a:lnTo>
                      <a:pt x="30" y="8"/>
                    </a:lnTo>
                    <a:lnTo>
                      <a:pt x="460" y="8"/>
                    </a:lnTo>
                    <a:lnTo>
                      <a:pt x="462" y="0"/>
                    </a:lnTo>
                    <a:lnTo>
                      <a:pt x="470" y="0"/>
                    </a:lnTo>
                    <a:lnTo>
                      <a:pt x="472" y="8"/>
                    </a:lnTo>
                    <a:lnTo>
                      <a:pt x="476" y="12"/>
                    </a:lnTo>
                    <a:lnTo>
                      <a:pt x="488" y="16"/>
                    </a:lnTo>
                    <a:lnTo>
                      <a:pt x="512" y="20"/>
                    </a:lnTo>
                    <a:lnTo>
                      <a:pt x="526" y="24"/>
                    </a:lnTo>
                    <a:lnTo>
                      <a:pt x="550" y="28"/>
                    </a:lnTo>
                    <a:lnTo>
                      <a:pt x="548" y="32"/>
                    </a:lnTo>
                    <a:lnTo>
                      <a:pt x="536" y="36"/>
                    </a:lnTo>
                    <a:lnTo>
                      <a:pt x="528" y="40"/>
                    </a:lnTo>
                    <a:lnTo>
                      <a:pt x="520" y="48"/>
                    </a:lnTo>
                    <a:lnTo>
                      <a:pt x="516" y="52"/>
                    </a:lnTo>
                    <a:lnTo>
                      <a:pt x="526" y="56"/>
                    </a:lnTo>
                    <a:lnTo>
                      <a:pt x="540" y="56"/>
                    </a:lnTo>
                    <a:lnTo>
                      <a:pt x="552" y="56"/>
                    </a:lnTo>
                    <a:lnTo>
                      <a:pt x="558" y="52"/>
                    </a:lnTo>
                    <a:lnTo>
                      <a:pt x="562" y="48"/>
                    </a:lnTo>
                    <a:lnTo>
                      <a:pt x="570" y="42"/>
                    </a:lnTo>
                    <a:lnTo>
                      <a:pt x="574" y="48"/>
                    </a:lnTo>
                    <a:lnTo>
                      <a:pt x="584" y="54"/>
                    </a:lnTo>
                    <a:lnTo>
                      <a:pt x="594" y="58"/>
                    </a:lnTo>
                    <a:lnTo>
                      <a:pt x="604" y="56"/>
                    </a:lnTo>
                    <a:lnTo>
                      <a:pt x="612" y="56"/>
                    </a:lnTo>
                    <a:lnTo>
                      <a:pt x="622" y="54"/>
                    </a:lnTo>
                    <a:lnTo>
                      <a:pt x="628" y="58"/>
                    </a:lnTo>
                    <a:lnTo>
                      <a:pt x="636" y="64"/>
                    </a:lnTo>
                    <a:lnTo>
                      <a:pt x="636" y="68"/>
                    </a:lnTo>
                    <a:lnTo>
                      <a:pt x="628" y="64"/>
                    </a:lnTo>
                    <a:lnTo>
                      <a:pt x="618" y="64"/>
                    </a:lnTo>
                    <a:lnTo>
                      <a:pt x="610" y="70"/>
                    </a:lnTo>
                    <a:lnTo>
                      <a:pt x="604" y="72"/>
                    </a:lnTo>
                    <a:lnTo>
                      <a:pt x="600" y="68"/>
                    </a:lnTo>
                    <a:lnTo>
                      <a:pt x="596" y="72"/>
                    </a:lnTo>
                    <a:lnTo>
                      <a:pt x="588" y="80"/>
                    </a:lnTo>
                    <a:lnTo>
                      <a:pt x="578" y="88"/>
                    </a:lnTo>
                    <a:lnTo>
                      <a:pt x="580" y="96"/>
                    </a:lnTo>
                    <a:lnTo>
                      <a:pt x="588" y="94"/>
                    </a:lnTo>
                    <a:lnTo>
                      <a:pt x="592" y="86"/>
                    </a:lnTo>
                    <a:lnTo>
                      <a:pt x="584" y="104"/>
                    </a:lnTo>
                    <a:lnTo>
                      <a:pt x="580" y="128"/>
                    </a:lnTo>
                    <a:lnTo>
                      <a:pt x="580" y="140"/>
                    </a:lnTo>
                    <a:lnTo>
                      <a:pt x="584" y="154"/>
                    </a:lnTo>
                    <a:lnTo>
                      <a:pt x="594" y="152"/>
                    </a:lnTo>
                    <a:lnTo>
                      <a:pt x="604" y="144"/>
                    </a:lnTo>
                    <a:lnTo>
                      <a:pt x="608" y="134"/>
                    </a:lnTo>
                    <a:lnTo>
                      <a:pt x="608" y="122"/>
                    </a:lnTo>
                    <a:lnTo>
                      <a:pt x="608" y="112"/>
                    </a:lnTo>
                    <a:lnTo>
                      <a:pt x="608" y="100"/>
                    </a:lnTo>
                    <a:lnTo>
                      <a:pt x="608" y="92"/>
                    </a:lnTo>
                    <a:lnTo>
                      <a:pt x="610" y="88"/>
                    </a:lnTo>
                    <a:lnTo>
                      <a:pt x="616" y="88"/>
                    </a:lnTo>
                    <a:lnTo>
                      <a:pt x="620" y="84"/>
                    </a:lnTo>
                    <a:lnTo>
                      <a:pt x="624" y="78"/>
                    </a:lnTo>
                    <a:lnTo>
                      <a:pt x="632" y="76"/>
                    </a:lnTo>
                    <a:lnTo>
                      <a:pt x="640" y="80"/>
                    </a:lnTo>
                    <a:lnTo>
                      <a:pt x="650" y="82"/>
                    </a:lnTo>
                    <a:lnTo>
                      <a:pt x="654" y="90"/>
                    </a:lnTo>
                    <a:lnTo>
                      <a:pt x="652" y="100"/>
                    </a:lnTo>
                    <a:lnTo>
                      <a:pt x="648" y="108"/>
                    </a:lnTo>
                    <a:lnTo>
                      <a:pt x="644" y="112"/>
                    </a:lnTo>
                    <a:lnTo>
                      <a:pt x="646" y="116"/>
                    </a:lnTo>
                    <a:lnTo>
                      <a:pt x="652" y="112"/>
                    </a:lnTo>
                    <a:lnTo>
                      <a:pt x="658" y="108"/>
                    </a:lnTo>
                    <a:lnTo>
                      <a:pt x="664" y="110"/>
                    </a:lnTo>
                    <a:lnTo>
                      <a:pt x="664" y="120"/>
                    </a:lnTo>
                    <a:lnTo>
                      <a:pt x="662" y="126"/>
                    </a:lnTo>
                    <a:lnTo>
                      <a:pt x="662" y="134"/>
                    </a:lnTo>
                    <a:lnTo>
                      <a:pt x="656" y="140"/>
                    </a:lnTo>
                    <a:lnTo>
                      <a:pt x="652" y="148"/>
                    </a:lnTo>
                    <a:lnTo>
                      <a:pt x="660" y="154"/>
                    </a:lnTo>
                    <a:lnTo>
                      <a:pt x="678" y="154"/>
                    </a:lnTo>
                    <a:lnTo>
                      <a:pt x="690" y="148"/>
                    </a:lnTo>
                    <a:lnTo>
                      <a:pt x="702" y="144"/>
                    </a:lnTo>
                    <a:lnTo>
                      <a:pt x="714" y="138"/>
                    </a:lnTo>
                    <a:lnTo>
                      <a:pt x="720" y="136"/>
                    </a:lnTo>
                    <a:lnTo>
                      <a:pt x="722" y="130"/>
                    </a:lnTo>
                    <a:lnTo>
                      <a:pt x="720" y="124"/>
                    </a:lnTo>
                    <a:lnTo>
                      <a:pt x="722" y="120"/>
                    </a:lnTo>
                    <a:lnTo>
                      <a:pt x="744" y="122"/>
                    </a:lnTo>
                    <a:lnTo>
                      <a:pt x="756" y="120"/>
                    </a:lnTo>
                    <a:lnTo>
                      <a:pt x="766" y="112"/>
                    </a:lnTo>
                    <a:lnTo>
                      <a:pt x="766" y="100"/>
                    </a:lnTo>
                    <a:lnTo>
                      <a:pt x="774" y="94"/>
                    </a:lnTo>
                    <a:lnTo>
                      <a:pt x="782" y="88"/>
                    </a:lnTo>
                    <a:lnTo>
                      <a:pt x="840" y="88"/>
                    </a:lnTo>
                    <a:lnTo>
                      <a:pt x="852" y="82"/>
                    </a:lnTo>
                    <a:lnTo>
                      <a:pt x="858" y="74"/>
                    </a:lnTo>
                    <a:lnTo>
                      <a:pt x="862" y="58"/>
                    </a:lnTo>
                    <a:lnTo>
                      <a:pt x="870" y="44"/>
                    </a:lnTo>
                    <a:lnTo>
                      <a:pt x="878" y="36"/>
                    </a:lnTo>
                    <a:lnTo>
                      <a:pt x="886" y="40"/>
                    </a:lnTo>
                    <a:lnTo>
                      <a:pt x="900" y="44"/>
                    </a:lnTo>
                    <a:lnTo>
                      <a:pt x="902" y="52"/>
                    </a:lnTo>
                    <a:lnTo>
                      <a:pt x="900" y="68"/>
                    </a:lnTo>
                    <a:lnTo>
                      <a:pt x="902" y="76"/>
                    </a:lnTo>
                    <a:lnTo>
                      <a:pt x="908" y="82"/>
                    </a:lnTo>
                    <a:lnTo>
                      <a:pt x="912" y="90"/>
                    </a:lnTo>
                    <a:lnTo>
                      <a:pt x="908" y="96"/>
                    </a:lnTo>
                    <a:lnTo>
                      <a:pt x="896" y="96"/>
                    </a:lnTo>
                    <a:lnTo>
                      <a:pt x="884" y="98"/>
                    </a:lnTo>
                    <a:lnTo>
                      <a:pt x="874" y="104"/>
                    </a:lnTo>
                    <a:lnTo>
                      <a:pt x="864" y="110"/>
                    </a:lnTo>
                    <a:lnTo>
                      <a:pt x="858" y="124"/>
                    </a:lnTo>
                    <a:lnTo>
                      <a:pt x="850" y="134"/>
                    </a:lnTo>
                    <a:lnTo>
                      <a:pt x="850" y="142"/>
                    </a:lnTo>
                    <a:lnTo>
                      <a:pt x="854" y="146"/>
                    </a:lnTo>
                    <a:lnTo>
                      <a:pt x="862" y="148"/>
                    </a:lnTo>
                    <a:lnTo>
                      <a:pt x="854" y="154"/>
                    </a:lnTo>
                    <a:lnTo>
                      <a:pt x="848" y="154"/>
                    </a:lnTo>
                    <a:lnTo>
                      <a:pt x="838" y="158"/>
                    </a:lnTo>
                    <a:lnTo>
                      <a:pt x="822" y="162"/>
                    </a:lnTo>
                    <a:lnTo>
                      <a:pt x="804" y="166"/>
                    </a:lnTo>
                    <a:lnTo>
                      <a:pt x="800" y="170"/>
                    </a:lnTo>
                    <a:lnTo>
                      <a:pt x="802" y="182"/>
                    </a:lnTo>
                    <a:lnTo>
                      <a:pt x="796" y="190"/>
                    </a:lnTo>
                    <a:lnTo>
                      <a:pt x="790" y="200"/>
                    </a:lnTo>
                    <a:lnTo>
                      <a:pt x="782" y="198"/>
                    </a:lnTo>
                    <a:lnTo>
                      <a:pt x="786" y="210"/>
                    </a:lnTo>
                    <a:lnTo>
                      <a:pt x="782" y="218"/>
                    </a:lnTo>
                    <a:lnTo>
                      <a:pt x="774" y="228"/>
                    </a:lnTo>
                    <a:lnTo>
                      <a:pt x="770" y="234"/>
                    </a:lnTo>
                    <a:lnTo>
                      <a:pt x="770" y="220"/>
                    </a:lnTo>
                    <a:lnTo>
                      <a:pt x="766" y="208"/>
                    </a:lnTo>
                    <a:lnTo>
                      <a:pt x="768" y="198"/>
                    </a:lnTo>
                    <a:lnTo>
                      <a:pt x="764" y="194"/>
                    </a:lnTo>
                    <a:lnTo>
                      <a:pt x="762" y="202"/>
                    </a:lnTo>
                    <a:lnTo>
                      <a:pt x="760" y="214"/>
                    </a:lnTo>
                    <a:lnTo>
                      <a:pt x="754" y="212"/>
                    </a:lnTo>
                    <a:lnTo>
                      <a:pt x="750" y="214"/>
                    </a:lnTo>
                    <a:lnTo>
                      <a:pt x="758" y="222"/>
                    </a:lnTo>
                    <a:lnTo>
                      <a:pt x="764" y="228"/>
                    </a:lnTo>
                    <a:lnTo>
                      <a:pt x="762" y="234"/>
                    </a:lnTo>
                    <a:lnTo>
                      <a:pt x="764" y="244"/>
                    </a:lnTo>
                    <a:lnTo>
                      <a:pt x="770" y="246"/>
                    </a:lnTo>
                    <a:lnTo>
                      <a:pt x="774" y="256"/>
                    </a:lnTo>
                    <a:lnTo>
                      <a:pt x="770" y="264"/>
                    </a:lnTo>
                    <a:lnTo>
                      <a:pt x="762" y="270"/>
                    </a:lnTo>
                    <a:lnTo>
                      <a:pt x="762" y="278"/>
                    </a:lnTo>
                    <a:lnTo>
                      <a:pt x="752" y="280"/>
                    </a:lnTo>
                    <a:lnTo>
                      <a:pt x="738" y="292"/>
                    </a:lnTo>
                    <a:lnTo>
                      <a:pt x="734" y="296"/>
                    </a:lnTo>
                    <a:lnTo>
                      <a:pt x="724" y="298"/>
                    </a:lnTo>
                    <a:lnTo>
                      <a:pt x="714" y="314"/>
                    </a:lnTo>
                    <a:lnTo>
                      <a:pt x="702" y="318"/>
                    </a:lnTo>
                    <a:lnTo>
                      <a:pt x="696" y="326"/>
                    </a:lnTo>
                    <a:lnTo>
                      <a:pt x="686" y="338"/>
                    </a:lnTo>
                    <a:lnTo>
                      <a:pt x="682" y="350"/>
                    </a:lnTo>
                    <a:lnTo>
                      <a:pt x="686" y="364"/>
                    </a:lnTo>
                    <a:lnTo>
                      <a:pt x="692" y="378"/>
                    </a:lnTo>
                    <a:lnTo>
                      <a:pt x="696" y="392"/>
                    </a:lnTo>
                    <a:lnTo>
                      <a:pt x="702" y="406"/>
                    </a:lnTo>
                    <a:lnTo>
                      <a:pt x="704" y="424"/>
                    </a:lnTo>
                    <a:lnTo>
                      <a:pt x="704" y="440"/>
                    </a:lnTo>
                    <a:lnTo>
                      <a:pt x="702" y="448"/>
                    </a:lnTo>
                    <a:lnTo>
                      <a:pt x="694" y="448"/>
                    </a:lnTo>
                    <a:lnTo>
                      <a:pt x="686" y="440"/>
                    </a:lnTo>
                    <a:lnTo>
                      <a:pt x="680" y="428"/>
                    </a:lnTo>
                    <a:lnTo>
                      <a:pt x="672" y="422"/>
                    </a:lnTo>
                    <a:lnTo>
                      <a:pt x="664" y="416"/>
                    </a:lnTo>
                    <a:lnTo>
                      <a:pt x="662" y="404"/>
                    </a:lnTo>
                    <a:lnTo>
                      <a:pt x="662" y="392"/>
                    </a:lnTo>
                    <a:lnTo>
                      <a:pt x="664" y="382"/>
                    </a:lnTo>
                    <a:lnTo>
                      <a:pt x="656" y="374"/>
                    </a:lnTo>
                    <a:lnTo>
                      <a:pt x="650" y="366"/>
                    </a:lnTo>
                    <a:lnTo>
                      <a:pt x="640" y="362"/>
                    </a:lnTo>
                    <a:lnTo>
                      <a:pt x="634" y="364"/>
                    </a:lnTo>
                    <a:lnTo>
                      <a:pt x="626" y="372"/>
                    </a:lnTo>
                    <a:lnTo>
                      <a:pt x="618" y="362"/>
                    </a:lnTo>
                    <a:lnTo>
                      <a:pt x="606" y="360"/>
                    </a:lnTo>
                    <a:lnTo>
                      <a:pt x="592" y="358"/>
                    </a:lnTo>
                    <a:lnTo>
                      <a:pt x="582" y="354"/>
                    </a:lnTo>
                    <a:lnTo>
                      <a:pt x="566" y="354"/>
                    </a:lnTo>
                    <a:lnTo>
                      <a:pt x="552" y="356"/>
                    </a:lnTo>
                    <a:lnTo>
                      <a:pt x="542" y="358"/>
                    </a:lnTo>
                    <a:lnTo>
                      <a:pt x="548" y="364"/>
                    </a:lnTo>
                    <a:lnTo>
                      <a:pt x="554" y="368"/>
                    </a:lnTo>
                    <a:lnTo>
                      <a:pt x="560" y="374"/>
                    </a:lnTo>
                    <a:lnTo>
                      <a:pt x="552" y="376"/>
                    </a:lnTo>
                    <a:lnTo>
                      <a:pt x="544" y="376"/>
                    </a:lnTo>
                    <a:lnTo>
                      <a:pt x="534" y="378"/>
                    </a:lnTo>
                    <a:lnTo>
                      <a:pt x="526" y="372"/>
                    </a:lnTo>
                    <a:lnTo>
                      <a:pt x="516" y="368"/>
                    </a:lnTo>
                    <a:lnTo>
                      <a:pt x="512" y="370"/>
                    </a:lnTo>
                    <a:lnTo>
                      <a:pt x="508" y="372"/>
                    </a:lnTo>
                    <a:lnTo>
                      <a:pt x="498" y="366"/>
                    </a:lnTo>
                    <a:lnTo>
                      <a:pt x="488" y="366"/>
                    </a:lnTo>
                    <a:lnTo>
                      <a:pt x="484" y="372"/>
                    </a:lnTo>
                    <a:lnTo>
                      <a:pt x="476" y="374"/>
                    </a:lnTo>
                    <a:lnTo>
                      <a:pt x="470" y="370"/>
                    </a:lnTo>
                    <a:lnTo>
                      <a:pt x="466" y="378"/>
                    </a:lnTo>
                    <a:lnTo>
                      <a:pt x="460" y="384"/>
                    </a:lnTo>
                    <a:lnTo>
                      <a:pt x="454" y="388"/>
                    </a:lnTo>
                    <a:lnTo>
                      <a:pt x="442" y="388"/>
                    </a:lnTo>
                    <a:lnTo>
                      <a:pt x="438" y="394"/>
                    </a:lnTo>
                    <a:lnTo>
                      <a:pt x="432" y="400"/>
                    </a:lnTo>
                    <a:lnTo>
                      <a:pt x="428" y="408"/>
                    </a:lnTo>
                    <a:lnTo>
                      <a:pt x="430" y="420"/>
                    </a:lnTo>
                    <a:lnTo>
                      <a:pt x="434" y="432"/>
                    </a:lnTo>
                    <a:lnTo>
                      <a:pt x="422" y="430"/>
                    </a:lnTo>
                    <a:lnTo>
                      <a:pt x="406" y="424"/>
                    </a:lnTo>
                    <a:lnTo>
                      <a:pt x="398" y="412"/>
                    </a:lnTo>
                    <a:lnTo>
                      <a:pt x="390" y="400"/>
                    </a:lnTo>
                    <a:lnTo>
                      <a:pt x="380" y="388"/>
                    </a:lnTo>
                    <a:lnTo>
                      <a:pt x="374" y="374"/>
                    </a:lnTo>
                    <a:lnTo>
                      <a:pt x="360" y="368"/>
                    </a:lnTo>
                    <a:lnTo>
                      <a:pt x="352" y="364"/>
                    </a:lnTo>
                    <a:lnTo>
                      <a:pt x="344" y="368"/>
                    </a:lnTo>
                    <a:lnTo>
                      <a:pt x="342" y="378"/>
                    </a:lnTo>
                    <a:lnTo>
                      <a:pt x="330" y="380"/>
                    </a:lnTo>
                    <a:lnTo>
                      <a:pt x="314" y="370"/>
                    </a:lnTo>
                    <a:lnTo>
                      <a:pt x="312" y="354"/>
                    </a:lnTo>
                    <a:lnTo>
                      <a:pt x="302" y="346"/>
                    </a:lnTo>
                    <a:lnTo>
                      <a:pt x="282" y="330"/>
                    </a:lnTo>
                    <a:lnTo>
                      <a:pt x="262" y="334"/>
                    </a:lnTo>
                    <a:lnTo>
                      <a:pt x="254" y="340"/>
                    </a:lnTo>
                    <a:lnTo>
                      <a:pt x="208" y="340"/>
                    </a:lnTo>
                    <a:lnTo>
                      <a:pt x="192" y="334"/>
                    </a:lnTo>
                    <a:lnTo>
                      <a:pt x="166" y="322"/>
                    </a:lnTo>
                    <a:lnTo>
                      <a:pt x="148" y="316"/>
                    </a:lnTo>
                    <a:lnTo>
                      <a:pt x="116" y="318"/>
                    </a:lnTo>
                    <a:lnTo>
                      <a:pt x="112" y="306"/>
                    </a:lnTo>
                    <a:lnTo>
                      <a:pt x="104" y="298"/>
                    </a:lnTo>
                    <a:lnTo>
                      <a:pt x="98" y="294"/>
                    </a:lnTo>
                    <a:lnTo>
                      <a:pt x="84" y="290"/>
                    </a:lnTo>
                    <a:lnTo>
                      <a:pt x="74" y="282"/>
                    </a:lnTo>
                    <a:lnTo>
                      <a:pt x="60" y="286"/>
                    </a:lnTo>
                    <a:lnTo>
                      <a:pt x="58" y="272"/>
                    </a:lnTo>
                    <a:lnTo>
                      <a:pt x="48" y="258"/>
                    </a:lnTo>
                    <a:lnTo>
                      <a:pt x="38" y="248"/>
                    </a:lnTo>
                    <a:lnTo>
                      <a:pt x="42" y="242"/>
                    </a:lnTo>
                    <a:lnTo>
                      <a:pt x="36" y="238"/>
                    </a:lnTo>
                    <a:lnTo>
                      <a:pt x="32" y="228"/>
                    </a:lnTo>
                    <a:lnTo>
                      <a:pt x="38" y="218"/>
                    </a:lnTo>
                    <a:lnTo>
                      <a:pt x="26" y="218"/>
                    </a:lnTo>
                    <a:lnTo>
                      <a:pt x="18" y="210"/>
                    </a:lnTo>
                    <a:lnTo>
                      <a:pt x="10" y="198"/>
                    </a:lnTo>
                    <a:lnTo>
                      <a:pt x="10" y="186"/>
                    </a:lnTo>
                    <a:lnTo>
                      <a:pt x="2" y="178"/>
                    </a:lnTo>
                    <a:lnTo>
                      <a:pt x="2" y="170"/>
                    </a:lnTo>
                    <a:lnTo>
                      <a:pt x="6" y="148"/>
                    </a:lnTo>
                    <a:lnTo>
                      <a:pt x="2" y="122"/>
                    </a:lnTo>
                    <a:lnTo>
                      <a:pt x="6" y="112"/>
                    </a:lnTo>
                    <a:lnTo>
                      <a:pt x="10" y="64"/>
                    </a:lnTo>
                    <a:lnTo>
                      <a:pt x="16" y="64"/>
                    </a:lnTo>
                    <a:lnTo>
                      <a:pt x="10" y="54"/>
                    </a:lnTo>
                    <a:lnTo>
                      <a:pt x="6" y="48"/>
                    </a:lnTo>
                    <a:lnTo>
                      <a:pt x="8" y="42"/>
                    </a:lnTo>
                    <a:lnTo>
                      <a:pt x="4" y="3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nvGrpSpPr>
              <p:cNvPr id="220" name="Group 58">
                <a:extLst>
                  <a:ext uri="{FF2B5EF4-FFF2-40B4-BE49-F238E27FC236}">
                    <a16:creationId xmlns:a16="http://schemas.microsoft.com/office/drawing/2014/main" id="{A6F7FD8F-AA2E-4AF5-A8DE-7CF5C230E2C5}"/>
                  </a:ext>
                </a:extLst>
              </p:cNvPr>
              <p:cNvGrpSpPr>
                <a:grpSpLocks/>
              </p:cNvGrpSpPr>
              <p:nvPr/>
            </p:nvGrpSpPr>
            <p:grpSpPr bwMode="auto">
              <a:xfrm>
                <a:off x="353" y="2720"/>
                <a:ext cx="72" cy="51"/>
                <a:chOff x="170" y="2211"/>
                <a:chExt cx="76" cy="54"/>
              </a:xfrm>
              <a:grpFill/>
            </p:grpSpPr>
            <p:sp>
              <p:nvSpPr>
                <p:cNvPr id="250" name="Freeform 59">
                  <a:extLst>
                    <a:ext uri="{FF2B5EF4-FFF2-40B4-BE49-F238E27FC236}">
                      <a16:creationId xmlns:a16="http://schemas.microsoft.com/office/drawing/2014/main" id="{905FEBA4-833A-45D6-9F20-0B3C07C1F270}"/>
                    </a:ext>
                  </a:extLst>
                </p:cNvPr>
                <p:cNvSpPr>
                  <a:spLocks/>
                </p:cNvSpPr>
                <p:nvPr/>
              </p:nvSpPr>
              <p:spPr bwMode="auto">
                <a:xfrm>
                  <a:off x="214" y="2231"/>
                  <a:ext cx="12" cy="10"/>
                </a:xfrm>
                <a:custGeom>
                  <a:avLst/>
                  <a:gdLst>
                    <a:gd name="T0" fmla="*/ 12 w 12"/>
                    <a:gd name="T1" fmla="*/ 6 h 10"/>
                    <a:gd name="T2" fmla="*/ 10 w 12"/>
                    <a:gd name="T3" fmla="*/ 2 h 10"/>
                    <a:gd name="T4" fmla="*/ 4 w 12"/>
                    <a:gd name="T5" fmla="*/ 0 h 10"/>
                    <a:gd name="T6" fmla="*/ 0 w 12"/>
                    <a:gd name="T7" fmla="*/ 4 h 10"/>
                    <a:gd name="T8" fmla="*/ 4 w 12"/>
                    <a:gd name="T9" fmla="*/ 6 h 10"/>
                    <a:gd name="T10" fmla="*/ 10 w 12"/>
                    <a:gd name="T11" fmla="*/ 10 h 10"/>
                    <a:gd name="T12" fmla="*/ 12 w 12"/>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12" y="6"/>
                      </a:moveTo>
                      <a:lnTo>
                        <a:pt x="10" y="2"/>
                      </a:lnTo>
                      <a:lnTo>
                        <a:pt x="4" y="0"/>
                      </a:lnTo>
                      <a:lnTo>
                        <a:pt x="0" y="4"/>
                      </a:lnTo>
                      <a:lnTo>
                        <a:pt x="4" y="6"/>
                      </a:lnTo>
                      <a:lnTo>
                        <a:pt x="10" y="10"/>
                      </a:lnTo>
                      <a:lnTo>
                        <a:pt x="12"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51" name="Freeform 60">
                  <a:extLst>
                    <a:ext uri="{FF2B5EF4-FFF2-40B4-BE49-F238E27FC236}">
                      <a16:creationId xmlns:a16="http://schemas.microsoft.com/office/drawing/2014/main" id="{2D88F801-27C1-470B-84DE-C0D6D09EDEF4}"/>
                    </a:ext>
                  </a:extLst>
                </p:cNvPr>
                <p:cNvSpPr>
                  <a:spLocks/>
                </p:cNvSpPr>
                <p:nvPr/>
              </p:nvSpPr>
              <p:spPr bwMode="auto">
                <a:xfrm>
                  <a:off x="230" y="2245"/>
                  <a:ext cx="16" cy="20"/>
                </a:xfrm>
                <a:custGeom>
                  <a:avLst/>
                  <a:gdLst>
                    <a:gd name="T0" fmla="*/ 16 w 16"/>
                    <a:gd name="T1" fmla="*/ 14 h 20"/>
                    <a:gd name="T2" fmla="*/ 8 w 16"/>
                    <a:gd name="T3" fmla="*/ 16 h 20"/>
                    <a:gd name="T4" fmla="*/ 4 w 16"/>
                    <a:gd name="T5" fmla="*/ 20 h 20"/>
                    <a:gd name="T6" fmla="*/ 0 w 16"/>
                    <a:gd name="T7" fmla="*/ 12 h 20"/>
                    <a:gd name="T8" fmla="*/ 0 w 16"/>
                    <a:gd name="T9" fmla="*/ 6 h 20"/>
                    <a:gd name="T10" fmla="*/ 4 w 16"/>
                    <a:gd name="T11" fmla="*/ 0 h 20"/>
                    <a:gd name="T12" fmla="*/ 8 w 16"/>
                    <a:gd name="T13" fmla="*/ 2 h 20"/>
                    <a:gd name="T14" fmla="*/ 14 w 16"/>
                    <a:gd name="T15" fmla="*/ 6 h 20"/>
                    <a:gd name="T16" fmla="*/ 16 w 16"/>
                    <a:gd name="T17" fmla="*/ 1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20">
                      <a:moveTo>
                        <a:pt x="16" y="14"/>
                      </a:moveTo>
                      <a:lnTo>
                        <a:pt x="8" y="16"/>
                      </a:lnTo>
                      <a:lnTo>
                        <a:pt x="4" y="20"/>
                      </a:lnTo>
                      <a:lnTo>
                        <a:pt x="0" y="12"/>
                      </a:lnTo>
                      <a:lnTo>
                        <a:pt x="0" y="6"/>
                      </a:lnTo>
                      <a:lnTo>
                        <a:pt x="4" y="0"/>
                      </a:lnTo>
                      <a:lnTo>
                        <a:pt x="8" y="2"/>
                      </a:lnTo>
                      <a:lnTo>
                        <a:pt x="14" y="6"/>
                      </a:lnTo>
                      <a:lnTo>
                        <a:pt x="16" y="1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52" name="Freeform 61">
                  <a:extLst>
                    <a:ext uri="{FF2B5EF4-FFF2-40B4-BE49-F238E27FC236}">
                      <a16:creationId xmlns:a16="http://schemas.microsoft.com/office/drawing/2014/main" id="{77E0D29C-4DFE-488A-81D6-82BA06CBBABE}"/>
                    </a:ext>
                  </a:extLst>
                </p:cNvPr>
                <p:cNvSpPr>
                  <a:spLocks/>
                </p:cNvSpPr>
                <p:nvPr/>
              </p:nvSpPr>
              <p:spPr bwMode="auto">
                <a:xfrm>
                  <a:off x="194" y="2219"/>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53" name="Freeform 62">
                  <a:extLst>
                    <a:ext uri="{FF2B5EF4-FFF2-40B4-BE49-F238E27FC236}">
                      <a16:creationId xmlns:a16="http://schemas.microsoft.com/office/drawing/2014/main" id="{E268309B-744E-4004-803C-DCD2156F91B4}"/>
                    </a:ext>
                  </a:extLst>
                </p:cNvPr>
                <p:cNvSpPr>
                  <a:spLocks/>
                </p:cNvSpPr>
                <p:nvPr/>
              </p:nvSpPr>
              <p:spPr bwMode="auto">
                <a:xfrm>
                  <a:off x="194" y="2219"/>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54" name="Freeform 63">
                  <a:extLst>
                    <a:ext uri="{FF2B5EF4-FFF2-40B4-BE49-F238E27FC236}">
                      <a16:creationId xmlns:a16="http://schemas.microsoft.com/office/drawing/2014/main" id="{75B08AF5-5E10-4E1D-B3A4-AAB8D8D573FC}"/>
                    </a:ext>
                  </a:extLst>
                </p:cNvPr>
                <p:cNvSpPr>
                  <a:spLocks/>
                </p:cNvSpPr>
                <p:nvPr/>
              </p:nvSpPr>
              <p:spPr bwMode="auto">
                <a:xfrm>
                  <a:off x="170" y="2211"/>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55" name="Freeform 64">
                  <a:extLst>
                    <a:ext uri="{FF2B5EF4-FFF2-40B4-BE49-F238E27FC236}">
                      <a16:creationId xmlns:a16="http://schemas.microsoft.com/office/drawing/2014/main" id="{8E138B6E-258F-418C-BE96-7F1B4D7E2C87}"/>
                    </a:ext>
                  </a:extLst>
                </p:cNvPr>
                <p:cNvSpPr>
                  <a:spLocks/>
                </p:cNvSpPr>
                <p:nvPr/>
              </p:nvSpPr>
              <p:spPr bwMode="auto">
                <a:xfrm>
                  <a:off x="170" y="2211"/>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sp>
            <p:nvSpPr>
              <p:cNvPr id="221" name="Freeform 65">
                <a:extLst>
                  <a:ext uri="{FF2B5EF4-FFF2-40B4-BE49-F238E27FC236}">
                    <a16:creationId xmlns:a16="http://schemas.microsoft.com/office/drawing/2014/main" id="{5332A8D0-0D3D-487E-842A-82B2DB8AD35F}"/>
                  </a:ext>
                </a:extLst>
              </p:cNvPr>
              <p:cNvSpPr>
                <a:spLocks/>
              </p:cNvSpPr>
              <p:nvPr/>
            </p:nvSpPr>
            <p:spPr bwMode="auto">
              <a:xfrm>
                <a:off x="1357" y="2788"/>
                <a:ext cx="55" cy="60"/>
              </a:xfrm>
              <a:custGeom>
                <a:avLst/>
                <a:gdLst>
                  <a:gd name="T0" fmla="*/ 26 w 58"/>
                  <a:gd name="T1" fmla="*/ 47 h 64"/>
                  <a:gd name="T2" fmla="*/ 32 w 58"/>
                  <a:gd name="T3" fmla="*/ 41 h 64"/>
                  <a:gd name="T4" fmla="*/ 38 w 58"/>
                  <a:gd name="T5" fmla="*/ 36 h 64"/>
                  <a:gd name="T6" fmla="*/ 40 w 58"/>
                  <a:gd name="T7" fmla="*/ 34 h 64"/>
                  <a:gd name="T8" fmla="*/ 44 w 58"/>
                  <a:gd name="T9" fmla="*/ 28 h 64"/>
                  <a:gd name="T10" fmla="*/ 42 w 58"/>
                  <a:gd name="T11" fmla="*/ 24 h 64"/>
                  <a:gd name="T12" fmla="*/ 38 w 58"/>
                  <a:gd name="T13" fmla="*/ 24 h 64"/>
                  <a:gd name="T14" fmla="*/ 38 w 58"/>
                  <a:gd name="T15" fmla="*/ 0 h 64"/>
                  <a:gd name="T16" fmla="*/ 13 w 58"/>
                  <a:gd name="T17" fmla="*/ 2 h 64"/>
                  <a:gd name="T18" fmla="*/ 11 w 58"/>
                  <a:gd name="T19" fmla="*/ 6 h 64"/>
                  <a:gd name="T20" fmla="*/ 13 w 58"/>
                  <a:gd name="T21" fmla="*/ 9 h 64"/>
                  <a:gd name="T22" fmla="*/ 21 w 58"/>
                  <a:gd name="T23" fmla="*/ 15 h 64"/>
                  <a:gd name="T24" fmla="*/ 24 w 58"/>
                  <a:gd name="T25" fmla="*/ 20 h 64"/>
                  <a:gd name="T26" fmla="*/ 21 w 58"/>
                  <a:gd name="T27" fmla="*/ 21 h 64"/>
                  <a:gd name="T28" fmla="*/ 9 w 58"/>
                  <a:gd name="T29" fmla="*/ 22 h 64"/>
                  <a:gd name="T30" fmla="*/ 9 w 58"/>
                  <a:gd name="T31" fmla="*/ 21 h 64"/>
                  <a:gd name="T32" fmla="*/ 4 w 58"/>
                  <a:gd name="T33" fmla="*/ 26 h 64"/>
                  <a:gd name="T34" fmla="*/ 2 w 58"/>
                  <a:gd name="T35" fmla="*/ 31 h 64"/>
                  <a:gd name="T36" fmla="*/ 0 w 58"/>
                  <a:gd name="T37" fmla="*/ 39 h 64"/>
                  <a:gd name="T38" fmla="*/ 6 w 58"/>
                  <a:gd name="T39" fmla="*/ 42 h 64"/>
                  <a:gd name="T40" fmla="*/ 9 w 58"/>
                  <a:gd name="T41" fmla="*/ 45 h 64"/>
                  <a:gd name="T42" fmla="*/ 17 w 58"/>
                  <a:gd name="T43" fmla="*/ 47 h 64"/>
                  <a:gd name="T44" fmla="*/ 26 w 58"/>
                  <a:gd name="T45" fmla="*/ 47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 h="64">
                    <a:moveTo>
                      <a:pt x="34" y="64"/>
                    </a:moveTo>
                    <a:lnTo>
                      <a:pt x="42" y="56"/>
                    </a:lnTo>
                    <a:lnTo>
                      <a:pt x="48" y="50"/>
                    </a:lnTo>
                    <a:lnTo>
                      <a:pt x="52" y="46"/>
                    </a:lnTo>
                    <a:lnTo>
                      <a:pt x="58" y="38"/>
                    </a:lnTo>
                    <a:lnTo>
                      <a:pt x="54" y="34"/>
                    </a:lnTo>
                    <a:lnTo>
                      <a:pt x="48" y="34"/>
                    </a:lnTo>
                    <a:lnTo>
                      <a:pt x="48" y="0"/>
                    </a:lnTo>
                    <a:lnTo>
                      <a:pt x="18" y="2"/>
                    </a:lnTo>
                    <a:lnTo>
                      <a:pt x="16" y="6"/>
                    </a:lnTo>
                    <a:lnTo>
                      <a:pt x="18" y="14"/>
                    </a:lnTo>
                    <a:lnTo>
                      <a:pt x="26" y="20"/>
                    </a:lnTo>
                    <a:lnTo>
                      <a:pt x="30" y="26"/>
                    </a:lnTo>
                    <a:lnTo>
                      <a:pt x="26" y="28"/>
                    </a:lnTo>
                    <a:lnTo>
                      <a:pt x="14" y="30"/>
                    </a:lnTo>
                    <a:lnTo>
                      <a:pt x="10" y="28"/>
                    </a:lnTo>
                    <a:lnTo>
                      <a:pt x="4" y="36"/>
                    </a:lnTo>
                    <a:lnTo>
                      <a:pt x="2" y="42"/>
                    </a:lnTo>
                    <a:lnTo>
                      <a:pt x="0" y="54"/>
                    </a:lnTo>
                    <a:lnTo>
                      <a:pt x="6" y="58"/>
                    </a:lnTo>
                    <a:lnTo>
                      <a:pt x="12" y="62"/>
                    </a:lnTo>
                    <a:lnTo>
                      <a:pt x="22" y="64"/>
                    </a:lnTo>
                    <a:lnTo>
                      <a:pt x="34" y="6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2" name="Freeform 66">
                <a:extLst>
                  <a:ext uri="{FF2B5EF4-FFF2-40B4-BE49-F238E27FC236}">
                    <a16:creationId xmlns:a16="http://schemas.microsoft.com/office/drawing/2014/main" id="{7C90F62F-44A5-4F2D-A4AD-56ABC7686641}"/>
                  </a:ext>
                </a:extLst>
              </p:cNvPr>
              <p:cNvSpPr>
                <a:spLocks/>
              </p:cNvSpPr>
              <p:nvPr/>
            </p:nvSpPr>
            <p:spPr bwMode="auto">
              <a:xfrm>
                <a:off x="1403" y="2779"/>
                <a:ext cx="11" cy="41"/>
              </a:xfrm>
              <a:custGeom>
                <a:avLst/>
                <a:gdLst>
                  <a:gd name="T0" fmla="*/ 6 w 12"/>
                  <a:gd name="T1" fmla="*/ 0 h 44"/>
                  <a:gd name="T2" fmla="*/ 7 w 12"/>
                  <a:gd name="T3" fmla="*/ 6 h 44"/>
                  <a:gd name="T4" fmla="*/ 6 w 12"/>
                  <a:gd name="T5" fmla="*/ 7 h 44"/>
                  <a:gd name="T6" fmla="*/ 6 w 12"/>
                  <a:gd name="T7" fmla="*/ 19 h 44"/>
                  <a:gd name="T8" fmla="*/ 6 w 12"/>
                  <a:gd name="T9" fmla="*/ 24 h 44"/>
                  <a:gd name="T10" fmla="*/ 6 w 12"/>
                  <a:gd name="T11" fmla="*/ 27 h 44"/>
                  <a:gd name="T12" fmla="*/ 0 w 12"/>
                  <a:gd name="T13" fmla="*/ 31 h 44"/>
                  <a:gd name="T14" fmla="*/ 0 w 12"/>
                  <a:gd name="T15" fmla="*/ 7 h 44"/>
                  <a:gd name="T16" fmla="*/ 6 w 12"/>
                  <a:gd name="T17" fmla="*/ 4 h 44"/>
                  <a:gd name="T18" fmla="*/ 6 w 12"/>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44">
                    <a:moveTo>
                      <a:pt x="10" y="0"/>
                    </a:moveTo>
                    <a:lnTo>
                      <a:pt x="12" y="6"/>
                    </a:lnTo>
                    <a:lnTo>
                      <a:pt x="10" y="12"/>
                    </a:lnTo>
                    <a:lnTo>
                      <a:pt x="10" y="26"/>
                    </a:lnTo>
                    <a:lnTo>
                      <a:pt x="10" y="34"/>
                    </a:lnTo>
                    <a:lnTo>
                      <a:pt x="6" y="38"/>
                    </a:lnTo>
                    <a:lnTo>
                      <a:pt x="0" y="44"/>
                    </a:lnTo>
                    <a:lnTo>
                      <a:pt x="0" y="10"/>
                    </a:lnTo>
                    <a:lnTo>
                      <a:pt x="6" y="4"/>
                    </a:lnTo>
                    <a:lnTo>
                      <a:pt x="1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3" name="Freeform 67">
                <a:extLst>
                  <a:ext uri="{FF2B5EF4-FFF2-40B4-BE49-F238E27FC236}">
                    <a16:creationId xmlns:a16="http://schemas.microsoft.com/office/drawing/2014/main" id="{33B78799-10A8-47EB-8210-F6D7F285F4E7}"/>
                  </a:ext>
                </a:extLst>
              </p:cNvPr>
              <p:cNvSpPr>
                <a:spLocks/>
              </p:cNvSpPr>
              <p:nvPr/>
            </p:nvSpPr>
            <p:spPr bwMode="auto">
              <a:xfrm>
                <a:off x="1389" y="2839"/>
                <a:ext cx="32" cy="21"/>
              </a:xfrm>
              <a:custGeom>
                <a:avLst/>
                <a:gdLst>
                  <a:gd name="T0" fmla="*/ 0 w 34"/>
                  <a:gd name="T1" fmla="*/ 10 h 22"/>
                  <a:gd name="T2" fmla="*/ 8 w 34"/>
                  <a:gd name="T3" fmla="*/ 0 h 22"/>
                  <a:gd name="T4" fmla="*/ 13 w 34"/>
                  <a:gd name="T5" fmla="*/ 4 h 22"/>
                  <a:gd name="T6" fmla="*/ 19 w 34"/>
                  <a:gd name="T7" fmla="*/ 8 h 22"/>
                  <a:gd name="T8" fmla="*/ 23 w 34"/>
                  <a:gd name="T9" fmla="*/ 10 h 22"/>
                  <a:gd name="T10" fmla="*/ 24 w 34"/>
                  <a:gd name="T11" fmla="*/ 11 h 22"/>
                  <a:gd name="T12" fmla="*/ 22 w 34"/>
                  <a:gd name="T13" fmla="*/ 15 h 22"/>
                  <a:gd name="T14" fmla="*/ 20 w 34"/>
                  <a:gd name="T15" fmla="*/ 17 h 22"/>
                  <a:gd name="T16" fmla="*/ 11 w 34"/>
                  <a:gd name="T17" fmla="*/ 13 h 22"/>
                  <a:gd name="T18" fmla="*/ 8 w 34"/>
                  <a:gd name="T19" fmla="*/ 11 h 22"/>
                  <a:gd name="T20" fmla="*/ 0 w 34"/>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22">
                    <a:moveTo>
                      <a:pt x="0" y="10"/>
                    </a:moveTo>
                    <a:lnTo>
                      <a:pt x="12" y="0"/>
                    </a:lnTo>
                    <a:lnTo>
                      <a:pt x="18" y="4"/>
                    </a:lnTo>
                    <a:lnTo>
                      <a:pt x="24" y="8"/>
                    </a:lnTo>
                    <a:lnTo>
                      <a:pt x="32" y="10"/>
                    </a:lnTo>
                    <a:lnTo>
                      <a:pt x="34" y="14"/>
                    </a:lnTo>
                    <a:lnTo>
                      <a:pt x="30" y="20"/>
                    </a:lnTo>
                    <a:lnTo>
                      <a:pt x="26" y="22"/>
                    </a:lnTo>
                    <a:lnTo>
                      <a:pt x="16" y="18"/>
                    </a:lnTo>
                    <a:lnTo>
                      <a:pt x="8" y="14"/>
                    </a:lnTo>
                    <a:lnTo>
                      <a:pt x="0" y="1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4" name="Freeform 68">
                <a:extLst>
                  <a:ext uri="{FF2B5EF4-FFF2-40B4-BE49-F238E27FC236}">
                    <a16:creationId xmlns:a16="http://schemas.microsoft.com/office/drawing/2014/main" id="{7E1D87A5-E95E-4A3A-9582-8BA43F31CB96}"/>
                  </a:ext>
                </a:extLst>
              </p:cNvPr>
              <p:cNvSpPr>
                <a:spLocks/>
              </p:cNvSpPr>
              <p:nvPr/>
            </p:nvSpPr>
            <p:spPr bwMode="auto">
              <a:xfrm>
                <a:off x="1401" y="2818"/>
                <a:ext cx="90" cy="45"/>
              </a:xfrm>
              <a:custGeom>
                <a:avLst/>
                <a:gdLst>
                  <a:gd name="T0" fmla="*/ 8 w 96"/>
                  <a:gd name="T1" fmla="*/ 6 h 48"/>
                  <a:gd name="T2" fmla="*/ 20 w 96"/>
                  <a:gd name="T3" fmla="*/ 2 h 48"/>
                  <a:gd name="T4" fmla="*/ 24 w 96"/>
                  <a:gd name="T5" fmla="*/ 2 h 48"/>
                  <a:gd name="T6" fmla="*/ 31 w 96"/>
                  <a:gd name="T7" fmla="*/ 4 h 48"/>
                  <a:gd name="T8" fmla="*/ 38 w 96"/>
                  <a:gd name="T9" fmla="*/ 2 h 48"/>
                  <a:gd name="T10" fmla="*/ 47 w 96"/>
                  <a:gd name="T11" fmla="*/ 0 h 48"/>
                  <a:gd name="T12" fmla="*/ 53 w 96"/>
                  <a:gd name="T13" fmla="*/ 0 h 48"/>
                  <a:gd name="T14" fmla="*/ 58 w 96"/>
                  <a:gd name="T15" fmla="*/ 0 h 48"/>
                  <a:gd name="T16" fmla="*/ 61 w 96"/>
                  <a:gd name="T17" fmla="*/ 4 h 48"/>
                  <a:gd name="T18" fmla="*/ 69 w 96"/>
                  <a:gd name="T19" fmla="*/ 8 h 48"/>
                  <a:gd name="T20" fmla="*/ 68 w 96"/>
                  <a:gd name="T21" fmla="*/ 11 h 48"/>
                  <a:gd name="T22" fmla="*/ 64 w 96"/>
                  <a:gd name="T23" fmla="*/ 13 h 48"/>
                  <a:gd name="T24" fmla="*/ 58 w 96"/>
                  <a:gd name="T25" fmla="*/ 13 h 48"/>
                  <a:gd name="T26" fmla="*/ 51 w 96"/>
                  <a:gd name="T27" fmla="*/ 13 h 48"/>
                  <a:gd name="T28" fmla="*/ 47 w 96"/>
                  <a:gd name="T29" fmla="*/ 17 h 48"/>
                  <a:gd name="T30" fmla="*/ 41 w 96"/>
                  <a:gd name="T31" fmla="*/ 22 h 48"/>
                  <a:gd name="T32" fmla="*/ 35 w 96"/>
                  <a:gd name="T33" fmla="*/ 23 h 48"/>
                  <a:gd name="T34" fmla="*/ 31 w 96"/>
                  <a:gd name="T35" fmla="*/ 24 h 48"/>
                  <a:gd name="T36" fmla="*/ 30 w 96"/>
                  <a:gd name="T37" fmla="*/ 31 h 48"/>
                  <a:gd name="T38" fmla="*/ 26 w 96"/>
                  <a:gd name="T39" fmla="*/ 34 h 48"/>
                  <a:gd name="T40" fmla="*/ 22 w 96"/>
                  <a:gd name="T41" fmla="*/ 35 h 48"/>
                  <a:gd name="T42" fmla="*/ 22 w 96"/>
                  <a:gd name="T43" fmla="*/ 31 h 48"/>
                  <a:gd name="T44" fmla="*/ 21 w 96"/>
                  <a:gd name="T45" fmla="*/ 26 h 48"/>
                  <a:gd name="T46" fmla="*/ 17 w 96"/>
                  <a:gd name="T47" fmla="*/ 26 h 48"/>
                  <a:gd name="T48" fmla="*/ 15 w 96"/>
                  <a:gd name="T49" fmla="*/ 23 h 48"/>
                  <a:gd name="T50" fmla="*/ 6 w 96"/>
                  <a:gd name="T51" fmla="*/ 20 h 48"/>
                  <a:gd name="T52" fmla="*/ 0 w 96"/>
                  <a:gd name="T53" fmla="*/ 17 h 48"/>
                  <a:gd name="T54" fmla="*/ 8 w 96"/>
                  <a:gd name="T55" fmla="*/ 6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6" h="48">
                    <a:moveTo>
                      <a:pt x="12" y="6"/>
                    </a:moveTo>
                    <a:lnTo>
                      <a:pt x="26" y="2"/>
                    </a:lnTo>
                    <a:lnTo>
                      <a:pt x="34" y="2"/>
                    </a:lnTo>
                    <a:lnTo>
                      <a:pt x="42" y="4"/>
                    </a:lnTo>
                    <a:lnTo>
                      <a:pt x="52" y="2"/>
                    </a:lnTo>
                    <a:lnTo>
                      <a:pt x="64" y="0"/>
                    </a:lnTo>
                    <a:lnTo>
                      <a:pt x="74" y="0"/>
                    </a:lnTo>
                    <a:lnTo>
                      <a:pt x="80" y="0"/>
                    </a:lnTo>
                    <a:lnTo>
                      <a:pt x="84" y="4"/>
                    </a:lnTo>
                    <a:lnTo>
                      <a:pt x="96" y="12"/>
                    </a:lnTo>
                    <a:lnTo>
                      <a:pt x="94" y="16"/>
                    </a:lnTo>
                    <a:lnTo>
                      <a:pt x="88" y="18"/>
                    </a:lnTo>
                    <a:lnTo>
                      <a:pt x="80" y="18"/>
                    </a:lnTo>
                    <a:lnTo>
                      <a:pt x="70" y="18"/>
                    </a:lnTo>
                    <a:lnTo>
                      <a:pt x="64" y="22"/>
                    </a:lnTo>
                    <a:lnTo>
                      <a:pt x="56" y="30"/>
                    </a:lnTo>
                    <a:lnTo>
                      <a:pt x="48"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5" name="Freeform 69">
                <a:extLst>
                  <a:ext uri="{FF2B5EF4-FFF2-40B4-BE49-F238E27FC236}">
                    <a16:creationId xmlns:a16="http://schemas.microsoft.com/office/drawing/2014/main" id="{B96B53D4-5343-4FF4-9ABA-982B12EFB782}"/>
                  </a:ext>
                </a:extLst>
              </p:cNvPr>
              <p:cNvSpPr>
                <a:spLocks/>
              </p:cNvSpPr>
              <p:nvPr/>
            </p:nvSpPr>
            <p:spPr bwMode="auto">
              <a:xfrm>
                <a:off x="1429" y="2833"/>
                <a:ext cx="60" cy="62"/>
              </a:xfrm>
              <a:custGeom>
                <a:avLst/>
                <a:gdLst>
                  <a:gd name="T0" fmla="*/ 39 w 64"/>
                  <a:gd name="T1" fmla="*/ 48 h 66"/>
                  <a:gd name="T2" fmla="*/ 32 w 64"/>
                  <a:gd name="T3" fmla="*/ 45 h 66"/>
                  <a:gd name="T4" fmla="*/ 20 w 64"/>
                  <a:gd name="T5" fmla="*/ 44 h 66"/>
                  <a:gd name="T6" fmla="*/ 9 w 64"/>
                  <a:gd name="T7" fmla="*/ 37 h 66"/>
                  <a:gd name="T8" fmla="*/ 6 w 64"/>
                  <a:gd name="T9" fmla="*/ 31 h 66"/>
                  <a:gd name="T10" fmla="*/ 0 w 64"/>
                  <a:gd name="T11" fmla="*/ 23 h 66"/>
                  <a:gd name="T12" fmla="*/ 8 w 64"/>
                  <a:gd name="T13" fmla="*/ 20 h 66"/>
                  <a:gd name="T14" fmla="*/ 8 w 64"/>
                  <a:gd name="T15" fmla="*/ 13 h 66"/>
                  <a:gd name="T16" fmla="*/ 20 w 64"/>
                  <a:gd name="T17" fmla="*/ 9 h 66"/>
                  <a:gd name="T18" fmla="*/ 24 w 64"/>
                  <a:gd name="T19" fmla="*/ 6 h 66"/>
                  <a:gd name="T20" fmla="*/ 30 w 64"/>
                  <a:gd name="T21" fmla="*/ 2 h 66"/>
                  <a:gd name="T22" fmla="*/ 36 w 64"/>
                  <a:gd name="T23" fmla="*/ 2 h 66"/>
                  <a:gd name="T24" fmla="*/ 42 w 64"/>
                  <a:gd name="T25" fmla="*/ 2 h 66"/>
                  <a:gd name="T26" fmla="*/ 47 w 64"/>
                  <a:gd name="T27" fmla="*/ 0 h 66"/>
                  <a:gd name="T28" fmla="*/ 47 w 64"/>
                  <a:gd name="T29" fmla="*/ 6 h 66"/>
                  <a:gd name="T30" fmla="*/ 45 w 64"/>
                  <a:gd name="T31" fmla="*/ 13 h 66"/>
                  <a:gd name="T32" fmla="*/ 42 w 64"/>
                  <a:gd name="T33" fmla="*/ 22 h 66"/>
                  <a:gd name="T34" fmla="*/ 41 w 64"/>
                  <a:gd name="T35" fmla="*/ 31 h 66"/>
                  <a:gd name="T36" fmla="*/ 41 w 64"/>
                  <a:gd name="T37" fmla="*/ 38 h 66"/>
                  <a:gd name="T38" fmla="*/ 39 w 64"/>
                  <a:gd name="T39" fmla="*/ 48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66">
                    <a:moveTo>
                      <a:pt x="54" y="66"/>
                    </a:moveTo>
                    <a:lnTo>
                      <a:pt x="44" y="62"/>
                    </a:lnTo>
                    <a:lnTo>
                      <a:pt x="26" y="60"/>
                    </a:lnTo>
                    <a:lnTo>
                      <a:pt x="14" y="50"/>
                    </a:lnTo>
                    <a:lnTo>
                      <a:pt x="6" y="42"/>
                    </a:lnTo>
                    <a:lnTo>
                      <a:pt x="0" y="32"/>
                    </a:lnTo>
                    <a:lnTo>
                      <a:pt x="10" y="26"/>
                    </a:lnTo>
                    <a:lnTo>
                      <a:pt x="12" y="18"/>
                    </a:lnTo>
                    <a:lnTo>
                      <a:pt x="26" y="14"/>
                    </a:lnTo>
                    <a:lnTo>
                      <a:pt x="34" y="6"/>
                    </a:lnTo>
                    <a:lnTo>
                      <a:pt x="40" y="2"/>
                    </a:lnTo>
                    <a:lnTo>
                      <a:pt x="50" y="2"/>
                    </a:lnTo>
                    <a:lnTo>
                      <a:pt x="58" y="2"/>
                    </a:lnTo>
                    <a:lnTo>
                      <a:pt x="64" y="0"/>
                    </a:lnTo>
                    <a:lnTo>
                      <a:pt x="64" y="6"/>
                    </a:lnTo>
                    <a:lnTo>
                      <a:pt x="62" y="18"/>
                    </a:lnTo>
                    <a:lnTo>
                      <a:pt x="58" y="30"/>
                    </a:lnTo>
                    <a:lnTo>
                      <a:pt x="56" y="42"/>
                    </a:lnTo>
                    <a:lnTo>
                      <a:pt x="56" y="52"/>
                    </a:lnTo>
                    <a:lnTo>
                      <a:pt x="54" y="6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6" name="Freeform 70">
                <a:extLst>
                  <a:ext uri="{FF2B5EF4-FFF2-40B4-BE49-F238E27FC236}">
                    <a16:creationId xmlns:a16="http://schemas.microsoft.com/office/drawing/2014/main" id="{AC197B2C-3122-4892-BF87-FAA57976D7E5}"/>
                  </a:ext>
                </a:extLst>
              </p:cNvPr>
              <p:cNvSpPr>
                <a:spLocks/>
              </p:cNvSpPr>
              <p:nvPr/>
            </p:nvSpPr>
            <p:spPr bwMode="auto">
              <a:xfrm>
                <a:off x="1451" y="2890"/>
                <a:ext cx="47" cy="41"/>
              </a:xfrm>
              <a:custGeom>
                <a:avLst/>
                <a:gdLst>
                  <a:gd name="T0" fmla="*/ 13 w 50"/>
                  <a:gd name="T1" fmla="*/ 15 h 44"/>
                  <a:gd name="T2" fmla="*/ 8 w 50"/>
                  <a:gd name="T3" fmla="*/ 11 h 44"/>
                  <a:gd name="T4" fmla="*/ 8 w 50"/>
                  <a:gd name="T5" fmla="*/ 17 h 44"/>
                  <a:gd name="T6" fmla="*/ 8 w 50"/>
                  <a:gd name="T7" fmla="*/ 18 h 44"/>
                  <a:gd name="T8" fmla="*/ 2 w 50"/>
                  <a:gd name="T9" fmla="*/ 15 h 44"/>
                  <a:gd name="T10" fmla="*/ 0 w 50"/>
                  <a:gd name="T11" fmla="*/ 11 h 44"/>
                  <a:gd name="T12" fmla="*/ 0 w 50"/>
                  <a:gd name="T13" fmla="*/ 7 h 44"/>
                  <a:gd name="T14" fmla="*/ 2 w 50"/>
                  <a:gd name="T15" fmla="*/ 6 h 44"/>
                  <a:gd name="T16" fmla="*/ 2 w 50"/>
                  <a:gd name="T17" fmla="*/ 0 h 44"/>
                  <a:gd name="T18" fmla="*/ 13 w 50"/>
                  <a:gd name="T19" fmla="*/ 2 h 44"/>
                  <a:gd name="T20" fmla="*/ 22 w 50"/>
                  <a:gd name="T21" fmla="*/ 6 h 44"/>
                  <a:gd name="T22" fmla="*/ 24 w 50"/>
                  <a:gd name="T23" fmla="*/ 7 h 44"/>
                  <a:gd name="T24" fmla="*/ 31 w 50"/>
                  <a:gd name="T25" fmla="*/ 13 h 44"/>
                  <a:gd name="T26" fmla="*/ 35 w 50"/>
                  <a:gd name="T27" fmla="*/ 18 h 44"/>
                  <a:gd name="T28" fmla="*/ 37 w 50"/>
                  <a:gd name="T29" fmla="*/ 20 h 44"/>
                  <a:gd name="T30" fmla="*/ 34 w 50"/>
                  <a:gd name="T31" fmla="*/ 21 h 44"/>
                  <a:gd name="T32" fmla="*/ 33 w 50"/>
                  <a:gd name="T33" fmla="*/ 26 h 44"/>
                  <a:gd name="T34" fmla="*/ 31 w 50"/>
                  <a:gd name="T35" fmla="*/ 30 h 44"/>
                  <a:gd name="T36" fmla="*/ 28 w 50"/>
                  <a:gd name="T37" fmla="*/ 31 h 44"/>
                  <a:gd name="T38" fmla="*/ 24 w 50"/>
                  <a:gd name="T39" fmla="*/ 22 h 44"/>
                  <a:gd name="T40" fmla="*/ 21 w 50"/>
                  <a:gd name="T41" fmla="*/ 19 h 44"/>
                  <a:gd name="T42" fmla="*/ 19 w 50"/>
                  <a:gd name="T43" fmla="*/ 18 h 44"/>
                  <a:gd name="T44" fmla="*/ 13 w 50"/>
                  <a:gd name="T45" fmla="*/ 15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 h="44">
                    <a:moveTo>
                      <a:pt x="18" y="20"/>
                    </a:moveTo>
                    <a:lnTo>
                      <a:pt x="12" y="16"/>
                    </a:lnTo>
                    <a:lnTo>
                      <a:pt x="10" y="22"/>
                    </a:lnTo>
                    <a:lnTo>
                      <a:pt x="8" y="24"/>
                    </a:lnTo>
                    <a:lnTo>
                      <a:pt x="2" y="20"/>
                    </a:lnTo>
                    <a:lnTo>
                      <a:pt x="0" y="16"/>
                    </a:lnTo>
                    <a:lnTo>
                      <a:pt x="0" y="10"/>
                    </a:lnTo>
                    <a:lnTo>
                      <a:pt x="2" y="6"/>
                    </a:lnTo>
                    <a:lnTo>
                      <a:pt x="2" y="0"/>
                    </a:lnTo>
                    <a:lnTo>
                      <a:pt x="18" y="2"/>
                    </a:lnTo>
                    <a:lnTo>
                      <a:pt x="30" y="6"/>
                    </a:lnTo>
                    <a:lnTo>
                      <a:pt x="34" y="10"/>
                    </a:lnTo>
                    <a:lnTo>
                      <a:pt x="42" y="18"/>
                    </a:lnTo>
                    <a:lnTo>
                      <a:pt x="48" y="24"/>
                    </a:lnTo>
                    <a:lnTo>
                      <a:pt x="50" y="28"/>
                    </a:lnTo>
                    <a:lnTo>
                      <a:pt x="46" y="30"/>
                    </a:lnTo>
                    <a:lnTo>
                      <a:pt x="44" y="36"/>
                    </a:lnTo>
                    <a:lnTo>
                      <a:pt x="42" y="42"/>
                    </a:lnTo>
                    <a:lnTo>
                      <a:pt x="38" y="44"/>
                    </a:lnTo>
                    <a:lnTo>
                      <a:pt x="34" y="32"/>
                    </a:lnTo>
                    <a:lnTo>
                      <a:pt x="28" y="26"/>
                    </a:lnTo>
                    <a:lnTo>
                      <a:pt x="24" y="24"/>
                    </a:lnTo>
                    <a:lnTo>
                      <a:pt x="18" y="2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7" name="Freeform 71">
                <a:extLst>
                  <a:ext uri="{FF2B5EF4-FFF2-40B4-BE49-F238E27FC236}">
                    <a16:creationId xmlns:a16="http://schemas.microsoft.com/office/drawing/2014/main" id="{BE84C48E-2BEF-4EE7-9D6D-7AC5C2F1B19C}"/>
                  </a:ext>
                </a:extLst>
              </p:cNvPr>
              <p:cNvSpPr>
                <a:spLocks/>
              </p:cNvSpPr>
              <p:nvPr/>
            </p:nvSpPr>
            <p:spPr bwMode="auto">
              <a:xfrm>
                <a:off x="1487" y="2914"/>
                <a:ext cx="96" cy="36"/>
              </a:xfrm>
              <a:custGeom>
                <a:avLst/>
                <a:gdLst>
                  <a:gd name="T0" fmla="*/ 65 w 102"/>
                  <a:gd name="T1" fmla="*/ 26 h 38"/>
                  <a:gd name="T2" fmla="*/ 60 w 102"/>
                  <a:gd name="T3" fmla="*/ 25 h 38"/>
                  <a:gd name="T4" fmla="*/ 59 w 102"/>
                  <a:gd name="T5" fmla="*/ 23 h 38"/>
                  <a:gd name="T6" fmla="*/ 59 w 102"/>
                  <a:gd name="T7" fmla="*/ 17 h 38"/>
                  <a:gd name="T8" fmla="*/ 59 w 102"/>
                  <a:gd name="T9" fmla="*/ 11 h 38"/>
                  <a:gd name="T10" fmla="*/ 57 w 102"/>
                  <a:gd name="T11" fmla="*/ 9 h 38"/>
                  <a:gd name="T12" fmla="*/ 53 w 102"/>
                  <a:gd name="T13" fmla="*/ 9 h 38"/>
                  <a:gd name="T14" fmla="*/ 49 w 102"/>
                  <a:gd name="T15" fmla="*/ 9 h 38"/>
                  <a:gd name="T16" fmla="*/ 46 w 102"/>
                  <a:gd name="T17" fmla="*/ 9 h 38"/>
                  <a:gd name="T18" fmla="*/ 44 w 102"/>
                  <a:gd name="T19" fmla="*/ 11 h 38"/>
                  <a:gd name="T20" fmla="*/ 38 w 102"/>
                  <a:gd name="T21" fmla="*/ 13 h 38"/>
                  <a:gd name="T22" fmla="*/ 36 w 102"/>
                  <a:gd name="T23" fmla="*/ 17 h 38"/>
                  <a:gd name="T24" fmla="*/ 37 w 102"/>
                  <a:gd name="T25" fmla="*/ 21 h 38"/>
                  <a:gd name="T26" fmla="*/ 38 w 102"/>
                  <a:gd name="T27" fmla="*/ 24 h 38"/>
                  <a:gd name="T28" fmla="*/ 38 w 102"/>
                  <a:gd name="T29" fmla="*/ 27 h 38"/>
                  <a:gd name="T30" fmla="*/ 33 w 102"/>
                  <a:gd name="T31" fmla="*/ 28 h 38"/>
                  <a:gd name="T32" fmla="*/ 28 w 102"/>
                  <a:gd name="T33" fmla="*/ 25 h 38"/>
                  <a:gd name="T34" fmla="*/ 23 w 102"/>
                  <a:gd name="T35" fmla="*/ 21 h 38"/>
                  <a:gd name="T36" fmla="*/ 20 w 102"/>
                  <a:gd name="T37" fmla="*/ 17 h 38"/>
                  <a:gd name="T38" fmla="*/ 13 w 102"/>
                  <a:gd name="T39" fmla="*/ 15 h 38"/>
                  <a:gd name="T40" fmla="*/ 9 w 102"/>
                  <a:gd name="T41" fmla="*/ 13 h 38"/>
                  <a:gd name="T42" fmla="*/ 8 w 102"/>
                  <a:gd name="T43" fmla="*/ 15 h 38"/>
                  <a:gd name="T44" fmla="*/ 0 w 102"/>
                  <a:gd name="T45" fmla="*/ 13 h 38"/>
                  <a:gd name="T46" fmla="*/ 4 w 102"/>
                  <a:gd name="T47" fmla="*/ 9 h 38"/>
                  <a:gd name="T48" fmla="*/ 6 w 102"/>
                  <a:gd name="T49" fmla="*/ 8 h 38"/>
                  <a:gd name="T50" fmla="*/ 8 w 102"/>
                  <a:gd name="T51" fmla="*/ 2 h 38"/>
                  <a:gd name="T52" fmla="*/ 13 w 102"/>
                  <a:gd name="T53" fmla="*/ 4 h 38"/>
                  <a:gd name="T54" fmla="*/ 17 w 102"/>
                  <a:gd name="T55" fmla="*/ 8 h 38"/>
                  <a:gd name="T56" fmla="*/ 22 w 102"/>
                  <a:gd name="T57" fmla="*/ 9 h 38"/>
                  <a:gd name="T58" fmla="*/ 28 w 102"/>
                  <a:gd name="T59" fmla="*/ 9 h 38"/>
                  <a:gd name="T60" fmla="*/ 33 w 102"/>
                  <a:gd name="T61" fmla="*/ 9 h 38"/>
                  <a:gd name="T62" fmla="*/ 38 w 102"/>
                  <a:gd name="T63" fmla="*/ 6 h 38"/>
                  <a:gd name="T64" fmla="*/ 46 w 102"/>
                  <a:gd name="T65" fmla="*/ 2 h 38"/>
                  <a:gd name="T66" fmla="*/ 53 w 102"/>
                  <a:gd name="T67" fmla="*/ 0 h 38"/>
                  <a:gd name="T68" fmla="*/ 60 w 102"/>
                  <a:gd name="T69" fmla="*/ 2 h 38"/>
                  <a:gd name="T70" fmla="*/ 65 w 102"/>
                  <a:gd name="T71" fmla="*/ 6 h 38"/>
                  <a:gd name="T72" fmla="*/ 69 w 102"/>
                  <a:gd name="T73" fmla="*/ 9 h 38"/>
                  <a:gd name="T74" fmla="*/ 72 w 102"/>
                  <a:gd name="T75" fmla="*/ 11 h 38"/>
                  <a:gd name="T76" fmla="*/ 75 w 102"/>
                  <a:gd name="T77" fmla="*/ 15 h 38"/>
                  <a:gd name="T78" fmla="*/ 73 w 102"/>
                  <a:gd name="T79" fmla="*/ 21 h 38"/>
                  <a:gd name="T80" fmla="*/ 69 w 102"/>
                  <a:gd name="T81" fmla="*/ 24 h 38"/>
                  <a:gd name="T82" fmla="*/ 65 w 102"/>
                  <a:gd name="T83" fmla="*/ 26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2" h="38">
                    <a:moveTo>
                      <a:pt x="88" y="34"/>
                    </a:moveTo>
                    <a:lnTo>
                      <a:pt x="82" y="32"/>
                    </a:lnTo>
                    <a:lnTo>
                      <a:pt x="80" y="28"/>
                    </a:lnTo>
                    <a:lnTo>
                      <a:pt x="80" y="22"/>
                    </a:lnTo>
                    <a:lnTo>
                      <a:pt x="80" y="16"/>
                    </a:lnTo>
                    <a:lnTo>
                      <a:pt x="78" y="12"/>
                    </a:lnTo>
                    <a:lnTo>
                      <a:pt x="72" y="10"/>
                    </a:lnTo>
                    <a:lnTo>
                      <a:pt x="66" y="10"/>
                    </a:lnTo>
                    <a:lnTo>
                      <a:pt x="62" y="12"/>
                    </a:lnTo>
                    <a:lnTo>
                      <a:pt x="60" y="16"/>
                    </a:lnTo>
                    <a:lnTo>
                      <a:pt x="52" y="18"/>
                    </a:lnTo>
                    <a:lnTo>
                      <a:pt x="48" y="22"/>
                    </a:lnTo>
                    <a:lnTo>
                      <a:pt x="50" y="26"/>
                    </a:lnTo>
                    <a:lnTo>
                      <a:pt x="52" y="30"/>
                    </a:lnTo>
                    <a:lnTo>
                      <a:pt x="52" y="36"/>
                    </a:lnTo>
                    <a:lnTo>
                      <a:pt x="44" y="38"/>
                    </a:lnTo>
                    <a:lnTo>
                      <a:pt x="38" y="32"/>
                    </a:lnTo>
                    <a:lnTo>
                      <a:pt x="32" y="26"/>
                    </a:lnTo>
                    <a:lnTo>
                      <a:pt x="26" y="22"/>
                    </a:lnTo>
                    <a:lnTo>
                      <a:pt x="18" y="20"/>
                    </a:lnTo>
                    <a:lnTo>
                      <a:pt x="14" y="18"/>
                    </a:lnTo>
                    <a:lnTo>
                      <a:pt x="8" y="20"/>
                    </a:lnTo>
                    <a:lnTo>
                      <a:pt x="0" y="18"/>
                    </a:lnTo>
                    <a:lnTo>
                      <a:pt x="4" y="14"/>
                    </a:lnTo>
                    <a:lnTo>
                      <a:pt x="6" y="8"/>
                    </a:lnTo>
                    <a:lnTo>
                      <a:pt x="12" y="2"/>
                    </a:lnTo>
                    <a:lnTo>
                      <a:pt x="18" y="4"/>
                    </a:lnTo>
                    <a:lnTo>
                      <a:pt x="22" y="8"/>
                    </a:lnTo>
                    <a:lnTo>
                      <a:pt x="30" y="12"/>
                    </a:lnTo>
                    <a:lnTo>
                      <a:pt x="38" y="12"/>
                    </a:lnTo>
                    <a:lnTo>
                      <a:pt x="44" y="10"/>
                    </a:lnTo>
                    <a:lnTo>
                      <a:pt x="52" y="6"/>
                    </a:lnTo>
                    <a:lnTo>
                      <a:pt x="62" y="2"/>
                    </a:lnTo>
                    <a:lnTo>
                      <a:pt x="72" y="0"/>
                    </a:lnTo>
                    <a:lnTo>
                      <a:pt x="82" y="2"/>
                    </a:lnTo>
                    <a:lnTo>
                      <a:pt x="88" y="6"/>
                    </a:lnTo>
                    <a:lnTo>
                      <a:pt x="94" y="10"/>
                    </a:lnTo>
                    <a:lnTo>
                      <a:pt x="98" y="16"/>
                    </a:lnTo>
                    <a:lnTo>
                      <a:pt x="102" y="20"/>
                    </a:lnTo>
                    <a:lnTo>
                      <a:pt x="100" y="26"/>
                    </a:lnTo>
                    <a:lnTo>
                      <a:pt x="94" y="30"/>
                    </a:lnTo>
                    <a:lnTo>
                      <a:pt x="88" y="3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8" name="Freeform 72">
                <a:extLst>
                  <a:ext uri="{FF2B5EF4-FFF2-40B4-BE49-F238E27FC236}">
                    <a16:creationId xmlns:a16="http://schemas.microsoft.com/office/drawing/2014/main" id="{490BC4DF-0543-4CCB-BEED-FBA0F9FFF94C}"/>
                  </a:ext>
                </a:extLst>
              </p:cNvPr>
              <p:cNvSpPr>
                <a:spLocks/>
              </p:cNvSpPr>
              <p:nvPr/>
            </p:nvSpPr>
            <p:spPr bwMode="auto">
              <a:xfrm>
                <a:off x="1623" y="2754"/>
                <a:ext cx="41" cy="28"/>
              </a:xfrm>
              <a:custGeom>
                <a:avLst/>
                <a:gdLst>
                  <a:gd name="T0" fmla="*/ 0 w 44"/>
                  <a:gd name="T1" fmla="*/ 20 h 30"/>
                  <a:gd name="T2" fmla="*/ 11 w 44"/>
                  <a:gd name="T3" fmla="*/ 21 h 30"/>
                  <a:gd name="T4" fmla="*/ 22 w 44"/>
                  <a:gd name="T5" fmla="*/ 21 h 30"/>
                  <a:gd name="T6" fmla="*/ 28 w 44"/>
                  <a:gd name="T7" fmla="*/ 21 h 30"/>
                  <a:gd name="T8" fmla="*/ 28 w 44"/>
                  <a:gd name="T9" fmla="*/ 18 h 30"/>
                  <a:gd name="T10" fmla="*/ 26 w 44"/>
                  <a:gd name="T11" fmla="*/ 15 h 30"/>
                  <a:gd name="T12" fmla="*/ 30 w 44"/>
                  <a:gd name="T13" fmla="*/ 13 h 30"/>
                  <a:gd name="T14" fmla="*/ 31 w 44"/>
                  <a:gd name="T15" fmla="*/ 9 h 30"/>
                  <a:gd name="T16" fmla="*/ 30 w 44"/>
                  <a:gd name="T17" fmla="*/ 4 h 30"/>
                  <a:gd name="T18" fmla="*/ 22 w 44"/>
                  <a:gd name="T19" fmla="*/ 2 h 30"/>
                  <a:gd name="T20" fmla="*/ 18 w 44"/>
                  <a:gd name="T21" fmla="*/ 0 h 30"/>
                  <a:gd name="T22" fmla="*/ 11 w 44"/>
                  <a:gd name="T23" fmla="*/ 2 h 30"/>
                  <a:gd name="T24" fmla="*/ 17 w 44"/>
                  <a:gd name="T25" fmla="*/ 6 h 30"/>
                  <a:gd name="T26" fmla="*/ 20 w 44"/>
                  <a:gd name="T27" fmla="*/ 9 h 30"/>
                  <a:gd name="T28" fmla="*/ 20 w 44"/>
                  <a:gd name="T29" fmla="*/ 15 h 30"/>
                  <a:gd name="T30" fmla="*/ 15 w 44"/>
                  <a:gd name="T31" fmla="*/ 15 h 30"/>
                  <a:gd name="T32" fmla="*/ 9 w 44"/>
                  <a:gd name="T33" fmla="*/ 13 h 30"/>
                  <a:gd name="T34" fmla="*/ 6 w 44"/>
                  <a:gd name="T35" fmla="*/ 15 h 30"/>
                  <a:gd name="T36" fmla="*/ 0 w 44"/>
                  <a:gd name="T37" fmla="*/ 15 h 30"/>
                  <a:gd name="T38" fmla="*/ 0 w 44"/>
                  <a:gd name="T39" fmla="*/ 2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 h="30">
                    <a:moveTo>
                      <a:pt x="0" y="28"/>
                    </a:moveTo>
                    <a:lnTo>
                      <a:pt x="16" y="30"/>
                    </a:lnTo>
                    <a:lnTo>
                      <a:pt x="32" y="30"/>
                    </a:lnTo>
                    <a:lnTo>
                      <a:pt x="40" y="30"/>
                    </a:lnTo>
                    <a:lnTo>
                      <a:pt x="40" y="24"/>
                    </a:lnTo>
                    <a:lnTo>
                      <a:pt x="36" y="20"/>
                    </a:lnTo>
                    <a:lnTo>
                      <a:pt x="42" y="18"/>
                    </a:lnTo>
                    <a:lnTo>
                      <a:pt x="44" y="14"/>
                    </a:lnTo>
                    <a:lnTo>
                      <a:pt x="42" y="4"/>
                    </a:lnTo>
                    <a:lnTo>
                      <a:pt x="32" y="2"/>
                    </a:lnTo>
                    <a:lnTo>
                      <a:pt x="24" y="0"/>
                    </a:lnTo>
                    <a:lnTo>
                      <a:pt x="16" y="2"/>
                    </a:lnTo>
                    <a:lnTo>
                      <a:pt x="22" y="6"/>
                    </a:lnTo>
                    <a:lnTo>
                      <a:pt x="28" y="14"/>
                    </a:lnTo>
                    <a:lnTo>
                      <a:pt x="28" y="20"/>
                    </a:lnTo>
                    <a:lnTo>
                      <a:pt x="20" y="20"/>
                    </a:lnTo>
                    <a:lnTo>
                      <a:pt x="14" y="18"/>
                    </a:lnTo>
                    <a:lnTo>
                      <a:pt x="6" y="20"/>
                    </a:lnTo>
                    <a:lnTo>
                      <a:pt x="0" y="20"/>
                    </a:lnTo>
                    <a:lnTo>
                      <a:pt x="0" y="2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9" name="Freeform 73">
                <a:extLst>
                  <a:ext uri="{FF2B5EF4-FFF2-40B4-BE49-F238E27FC236}">
                    <a16:creationId xmlns:a16="http://schemas.microsoft.com/office/drawing/2014/main" id="{12874B1C-F3C6-4BC9-B5CB-38ABFE81DF60}"/>
                  </a:ext>
                </a:extLst>
              </p:cNvPr>
              <p:cNvSpPr>
                <a:spLocks/>
              </p:cNvSpPr>
              <p:nvPr/>
            </p:nvSpPr>
            <p:spPr bwMode="auto">
              <a:xfrm>
                <a:off x="1564" y="2775"/>
                <a:ext cx="30" cy="17"/>
              </a:xfrm>
              <a:custGeom>
                <a:avLst/>
                <a:gdLst>
                  <a:gd name="T0" fmla="*/ 0 w 32"/>
                  <a:gd name="T1" fmla="*/ 6 h 18"/>
                  <a:gd name="T2" fmla="*/ 6 w 32"/>
                  <a:gd name="T3" fmla="*/ 0 h 18"/>
                  <a:gd name="T4" fmla="*/ 9 w 32"/>
                  <a:gd name="T5" fmla="*/ 0 h 18"/>
                  <a:gd name="T6" fmla="*/ 15 w 32"/>
                  <a:gd name="T7" fmla="*/ 2 h 18"/>
                  <a:gd name="T8" fmla="*/ 21 w 32"/>
                  <a:gd name="T9" fmla="*/ 6 h 18"/>
                  <a:gd name="T10" fmla="*/ 23 w 32"/>
                  <a:gd name="T11" fmla="*/ 9 h 18"/>
                  <a:gd name="T12" fmla="*/ 19 w 32"/>
                  <a:gd name="T13" fmla="*/ 9 h 18"/>
                  <a:gd name="T14" fmla="*/ 13 w 32"/>
                  <a:gd name="T15" fmla="*/ 9 h 18"/>
                  <a:gd name="T16" fmla="*/ 9 w 32"/>
                  <a:gd name="T17" fmla="*/ 13 h 18"/>
                  <a:gd name="T18" fmla="*/ 8 w 32"/>
                  <a:gd name="T19" fmla="*/ 9 h 18"/>
                  <a:gd name="T20" fmla="*/ 6 w 32"/>
                  <a:gd name="T21" fmla="*/ 8 h 18"/>
                  <a:gd name="T22" fmla="*/ 0 w 32"/>
                  <a:gd name="T23" fmla="*/ 6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18">
                    <a:moveTo>
                      <a:pt x="0" y="6"/>
                    </a:moveTo>
                    <a:lnTo>
                      <a:pt x="6" y="0"/>
                    </a:lnTo>
                    <a:lnTo>
                      <a:pt x="14" y="0"/>
                    </a:lnTo>
                    <a:lnTo>
                      <a:pt x="20" y="2"/>
                    </a:lnTo>
                    <a:lnTo>
                      <a:pt x="28" y="6"/>
                    </a:lnTo>
                    <a:lnTo>
                      <a:pt x="32" y="10"/>
                    </a:lnTo>
                    <a:lnTo>
                      <a:pt x="24" y="14"/>
                    </a:lnTo>
                    <a:lnTo>
                      <a:pt x="18" y="14"/>
                    </a:lnTo>
                    <a:lnTo>
                      <a:pt x="14" y="18"/>
                    </a:lnTo>
                    <a:lnTo>
                      <a:pt x="10" y="12"/>
                    </a:lnTo>
                    <a:lnTo>
                      <a:pt x="6" y="8"/>
                    </a:lnTo>
                    <a:lnTo>
                      <a:pt x="0" y="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0" name="Freeform 74">
                <a:extLst>
                  <a:ext uri="{FF2B5EF4-FFF2-40B4-BE49-F238E27FC236}">
                    <a16:creationId xmlns:a16="http://schemas.microsoft.com/office/drawing/2014/main" id="{605BD275-62C4-42D4-8063-5CCB5CDDB77C}"/>
                  </a:ext>
                </a:extLst>
              </p:cNvPr>
              <p:cNvSpPr>
                <a:spLocks/>
              </p:cNvSpPr>
              <p:nvPr/>
            </p:nvSpPr>
            <p:spPr bwMode="auto">
              <a:xfrm>
                <a:off x="1656" y="2758"/>
                <a:ext cx="55" cy="34"/>
              </a:xfrm>
              <a:custGeom>
                <a:avLst/>
                <a:gdLst>
                  <a:gd name="T0" fmla="*/ 6 w 58"/>
                  <a:gd name="T1" fmla="*/ 0 h 36"/>
                  <a:gd name="T2" fmla="*/ 11 w 58"/>
                  <a:gd name="T3" fmla="*/ 2 h 36"/>
                  <a:gd name="T4" fmla="*/ 19 w 58"/>
                  <a:gd name="T5" fmla="*/ 2 h 36"/>
                  <a:gd name="T6" fmla="*/ 26 w 58"/>
                  <a:gd name="T7" fmla="*/ 4 h 36"/>
                  <a:gd name="T8" fmla="*/ 30 w 58"/>
                  <a:gd name="T9" fmla="*/ 6 h 36"/>
                  <a:gd name="T10" fmla="*/ 36 w 58"/>
                  <a:gd name="T11" fmla="*/ 9 h 36"/>
                  <a:gd name="T12" fmla="*/ 43 w 58"/>
                  <a:gd name="T13" fmla="*/ 11 h 36"/>
                  <a:gd name="T14" fmla="*/ 44 w 58"/>
                  <a:gd name="T15" fmla="*/ 15 h 36"/>
                  <a:gd name="T16" fmla="*/ 42 w 58"/>
                  <a:gd name="T17" fmla="*/ 19 h 36"/>
                  <a:gd name="T18" fmla="*/ 34 w 58"/>
                  <a:gd name="T19" fmla="*/ 17 h 36"/>
                  <a:gd name="T20" fmla="*/ 28 w 58"/>
                  <a:gd name="T21" fmla="*/ 17 h 36"/>
                  <a:gd name="T22" fmla="*/ 24 w 58"/>
                  <a:gd name="T23" fmla="*/ 19 h 36"/>
                  <a:gd name="T24" fmla="*/ 19 w 58"/>
                  <a:gd name="T25" fmla="*/ 19 h 36"/>
                  <a:gd name="T26" fmla="*/ 15 w 58"/>
                  <a:gd name="T27" fmla="*/ 15 h 36"/>
                  <a:gd name="T28" fmla="*/ 9 w 58"/>
                  <a:gd name="T29" fmla="*/ 17 h 36"/>
                  <a:gd name="T30" fmla="*/ 9 w 58"/>
                  <a:gd name="T31" fmla="*/ 22 h 36"/>
                  <a:gd name="T32" fmla="*/ 9 w 58"/>
                  <a:gd name="T33" fmla="*/ 25 h 36"/>
                  <a:gd name="T34" fmla="*/ 8 w 58"/>
                  <a:gd name="T35" fmla="*/ 26 h 36"/>
                  <a:gd name="T36" fmla="*/ 4 w 58"/>
                  <a:gd name="T37" fmla="*/ 23 h 36"/>
                  <a:gd name="T38" fmla="*/ 4 w 58"/>
                  <a:gd name="T39" fmla="*/ 21 h 36"/>
                  <a:gd name="T40" fmla="*/ 4 w 58"/>
                  <a:gd name="T41" fmla="*/ 15 h 36"/>
                  <a:gd name="T42" fmla="*/ 0 w 58"/>
                  <a:gd name="T43" fmla="*/ 11 h 36"/>
                  <a:gd name="T44" fmla="*/ 6 w 58"/>
                  <a:gd name="T45" fmla="*/ 9 h 36"/>
                  <a:gd name="T46" fmla="*/ 8 w 58"/>
                  <a:gd name="T47" fmla="*/ 9 h 36"/>
                  <a:gd name="T48" fmla="*/ 6 w 58"/>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 h="36">
                    <a:moveTo>
                      <a:pt x="6" y="0"/>
                    </a:moveTo>
                    <a:lnTo>
                      <a:pt x="16" y="2"/>
                    </a:lnTo>
                    <a:lnTo>
                      <a:pt x="24" y="2"/>
                    </a:lnTo>
                    <a:lnTo>
                      <a:pt x="34" y="4"/>
                    </a:lnTo>
                    <a:lnTo>
                      <a:pt x="40" y="6"/>
                    </a:lnTo>
                    <a:lnTo>
                      <a:pt x="46" y="10"/>
                    </a:lnTo>
                    <a:lnTo>
                      <a:pt x="56" y="16"/>
                    </a:lnTo>
                    <a:lnTo>
                      <a:pt x="58" y="20"/>
                    </a:lnTo>
                    <a:lnTo>
                      <a:pt x="54" y="24"/>
                    </a:lnTo>
                    <a:lnTo>
                      <a:pt x="44" y="22"/>
                    </a:lnTo>
                    <a:lnTo>
                      <a:pt x="38" y="22"/>
                    </a:lnTo>
                    <a:lnTo>
                      <a:pt x="30" y="24"/>
                    </a:lnTo>
                    <a:lnTo>
                      <a:pt x="24" y="24"/>
                    </a:lnTo>
                    <a:lnTo>
                      <a:pt x="20" y="20"/>
                    </a:lnTo>
                    <a:lnTo>
                      <a:pt x="14" y="22"/>
                    </a:lnTo>
                    <a:lnTo>
                      <a:pt x="12" y="28"/>
                    </a:lnTo>
                    <a:lnTo>
                      <a:pt x="12" y="34"/>
                    </a:lnTo>
                    <a:lnTo>
                      <a:pt x="8" y="36"/>
                    </a:lnTo>
                    <a:lnTo>
                      <a:pt x="4" y="30"/>
                    </a:lnTo>
                    <a:lnTo>
                      <a:pt x="4" y="26"/>
                    </a:lnTo>
                    <a:lnTo>
                      <a:pt x="4" y="20"/>
                    </a:lnTo>
                    <a:lnTo>
                      <a:pt x="0" y="16"/>
                    </a:lnTo>
                    <a:lnTo>
                      <a:pt x="6" y="14"/>
                    </a:lnTo>
                    <a:lnTo>
                      <a:pt x="8" y="10"/>
                    </a:lnTo>
                    <a:lnTo>
                      <a:pt x="6"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1" name="Freeform 75">
                <a:extLst>
                  <a:ext uri="{FF2B5EF4-FFF2-40B4-BE49-F238E27FC236}">
                    <a16:creationId xmlns:a16="http://schemas.microsoft.com/office/drawing/2014/main" id="{2A0B45C7-F724-44C3-9676-5CE58C8EE9F6}"/>
                  </a:ext>
                </a:extLst>
              </p:cNvPr>
              <p:cNvSpPr>
                <a:spLocks/>
              </p:cNvSpPr>
              <p:nvPr/>
            </p:nvSpPr>
            <p:spPr bwMode="auto">
              <a:xfrm>
                <a:off x="1728" y="2777"/>
                <a:ext cx="24" cy="9"/>
              </a:xfrm>
              <a:custGeom>
                <a:avLst/>
                <a:gdLst>
                  <a:gd name="T0" fmla="*/ 13 w 26"/>
                  <a:gd name="T1" fmla="*/ 0 h 10"/>
                  <a:gd name="T2" fmla="*/ 6 w 26"/>
                  <a:gd name="T3" fmla="*/ 0 h 10"/>
                  <a:gd name="T4" fmla="*/ 0 w 26"/>
                  <a:gd name="T5" fmla="*/ 4 h 10"/>
                  <a:gd name="T6" fmla="*/ 4 w 26"/>
                  <a:gd name="T7" fmla="*/ 5 h 10"/>
                  <a:gd name="T8" fmla="*/ 7 w 26"/>
                  <a:gd name="T9" fmla="*/ 5 h 10"/>
                  <a:gd name="T10" fmla="*/ 15 w 26"/>
                  <a:gd name="T11" fmla="*/ 5 h 10"/>
                  <a:gd name="T12" fmla="*/ 17 w 26"/>
                  <a:gd name="T13" fmla="*/ 5 h 10"/>
                  <a:gd name="T14" fmla="*/ 17 w 26"/>
                  <a:gd name="T15" fmla="*/ 4 h 10"/>
                  <a:gd name="T16" fmla="*/ 15 w 26"/>
                  <a:gd name="T17" fmla="*/ 0 h 10"/>
                  <a:gd name="T18" fmla="*/ 13 w 2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2" name="Freeform 76">
                <a:extLst>
                  <a:ext uri="{FF2B5EF4-FFF2-40B4-BE49-F238E27FC236}">
                    <a16:creationId xmlns:a16="http://schemas.microsoft.com/office/drawing/2014/main" id="{F0D3E870-E69B-4F4B-BD67-D1D18C08F005}"/>
                  </a:ext>
                </a:extLst>
              </p:cNvPr>
              <p:cNvSpPr>
                <a:spLocks/>
              </p:cNvSpPr>
              <p:nvPr/>
            </p:nvSpPr>
            <p:spPr bwMode="auto">
              <a:xfrm>
                <a:off x="1562" y="2673"/>
                <a:ext cx="12" cy="15"/>
              </a:xfrm>
              <a:custGeom>
                <a:avLst/>
                <a:gdLst>
                  <a:gd name="T0" fmla="*/ 8 w 12"/>
                  <a:gd name="T1" fmla="*/ 4 h 16"/>
                  <a:gd name="T2" fmla="*/ 2 w 12"/>
                  <a:gd name="T3" fmla="*/ 0 h 16"/>
                  <a:gd name="T4" fmla="*/ 0 w 12"/>
                  <a:gd name="T5" fmla="*/ 8 h 16"/>
                  <a:gd name="T6" fmla="*/ 6 w 12"/>
                  <a:gd name="T7" fmla="*/ 8 h 16"/>
                  <a:gd name="T8" fmla="*/ 10 w 12"/>
                  <a:gd name="T9" fmla="*/ 11 h 16"/>
                  <a:gd name="T10" fmla="*/ 12 w 12"/>
                  <a:gd name="T11" fmla="*/ 8 h 16"/>
                  <a:gd name="T12" fmla="*/ 8 w 12"/>
                  <a:gd name="T13" fmla="*/ 4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6">
                    <a:moveTo>
                      <a:pt x="8" y="4"/>
                    </a:moveTo>
                    <a:lnTo>
                      <a:pt x="2" y="0"/>
                    </a:lnTo>
                    <a:lnTo>
                      <a:pt x="0" y="8"/>
                    </a:lnTo>
                    <a:lnTo>
                      <a:pt x="6" y="12"/>
                    </a:lnTo>
                    <a:lnTo>
                      <a:pt x="10" y="16"/>
                    </a:lnTo>
                    <a:lnTo>
                      <a:pt x="12" y="10"/>
                    </a:lnTo>
                    <a:lnTo>
                      <a:pt x="8"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3" name="Freeform 77">
                <a:extLst>
                  <a:ext uri="{FF2B5EF4-FFF2-40B4-BE49-F238E27FC236}">
                    <a16:creationId xmlns:a16="http://schemas.microsoft.com/office/drawing/2014/main" id="{0E9B9EA4-C5E6-4325-BBF4-F9A3EA0B84DA}"/>
                  </a:ext>
                </a:extLst>
              </p:cNvPr>
              <p:cNvSpPr>
                <a:spLocks/>
              </p:cNvSpPr>
              <p:nvPr/>
            </p:nvSpPr>
            <p:spPr bwMode="auto">
              <a:xfrm>
                <a:off x="1557" y="2871"/>
                <a:ext cx="175" cy="250"/>
              </a:xfrm>
              <a:custGeom>
                <a:avLst/>
                <a:gdLst>
                  <a:gd name="T0" fmla="*/ 22 w 186"/>
                  <a:gd name="T1" fmla="*/ 53 h 266"/>
                  <a:gd name="T2" fmla="*/ 24 w 186"/>
                  <a:gd name="T3" fmla="*/ 43 h 266"/>
                  <a:gd name="T4" fmla="*/ 37 w 186"/>
                  <a:gd name="T5" fmla="*/ 31 h 266"/>
                  <a:gd name="T6" fmla="*/ 40 w 186"/>
                  <a:gd name="T7" fmla="*/ 21 h 266"/>
                  <a:gd name="T8" fmla="*/ 55 w 186"/>
                  <a:gd name="T9" fmla="*/ 15 h 266"/>
                  <a:gd name="T10" fmla="*/ 65 w 186"/>
                  <a:gd name="T11" fmla="*/ 11 h 266"/>
                  <a:gd name="T12" fmla="*/ 77 w 186"/>
                  <a:gd name="T13" fmla="*/ 6 h 266"/>
                  <a:gd name="T14" fmla="*/ 86 w 186"/>
                  <a:gd name="T15" fmla="*/ 0 h 266"/>
                  <a:gd name="T16" fmla="*/ 87 w 186"/>
                  <a:gd name="T17" fmla="*/ 8 h 266"/>
                  <a:gd name="T18" fmla="*/ 78 w 186"/>
                  <a:gd name="T19" fmla="*/ 13 h 266"/>
                  <a:gd name="T20" fmla="*/ 68 w 186"/>
                  <a:gd name="T21" fmla="*/ 24 h 266"/>
                  <a:gd name="T22" fmla="*/ 68 w 186"/>
                  <a:gd name="T23" fmla="*/ 39 h 266"/>
                  <a:gd name="T24" fmla="*/ 73 w 186"/>
                  <a:gd name="T25" fmla="*/ 47 h 266"/>
                  <a:gd name="T26" fmla="*/ 75 w 186"/>
                  <a:gd name="T27" fmla="*/ 60 h 266"/>
                  <a:gd name="T28" fmla="*/ 100 w 186"/>
                  <a:gd name="T29" fmla="*/ 62 h 266"/>
                  <a:gd name="T30" fmla="*/ 130 w 186"/>
                  <a:gd name="T31" fmla="*/ 70 h 266"/>
                  <a:gd name="T32" fmla="*/ 130 w 186"/>
                  <a:gd name="T33" fmla="*/ 81 h 266"/>
                  <a:gd name="T34" fmla="*/ 130 w 186"/>
                  <a:gd name="T35" fmla="*/ 94 h 266"/>
                  <a:gd name="T36" fmla="*/ 131 w 186"/>
                  <a:gd name="T37" fmla="*/ 100 h 266"/>
                  <a:gd name="T38" fmla="*/ 133 w 186"/>
                  <a:gd name="T39" fmla="*/ 110 h 266"/>
                  <a:gd name="T40" fmla="*/ 135 w 186"/>
                  <a:gd name="T41" fmla="*/ 118 h 266"/>
                  <a:gd name="T42" fmla="*/ 131 w 186"/>
                  <a:gd name="T43" fmla="*/ 123 h 266"/>
                  <a:gd name="T44" fmla="*/ 124 w 186"/>
                  <a:gd name="T45" fmla="*/ 125 h 266"/>
                  <a:gd name="T46" fmla="*/ 103 w 186"/>
                  <a:gd name="T47" fmla="*/ 126 h 266"/>
                  <a:gd name="T48" fmla="*/ 102 w 186"/>
                  <a:gd name="T49" fmla="*/ 129 h 266"/>
                  <a:gd name="T50" fmla="*/ 107 w 186"/>
                  <a:gd name="T51" fmla="*/ 132 h 266"/>
                  <a:gd name="T52" fmla="*/ 112 w 186"/>
                  <a:gd name="T53" fmla="*/ 138 h 266"/>
                  <a:gd name="T54" fmla="*/ 105 w 186"/>
                  <a:gd name="T55" fmla="*/ 136 h 266"/>
                  <a:gd name="T56" fmla="*/ 103 w 186"/>
                  <a:gd name="T57" fmla="*/ 147 h 266"/>
                  <a:gd name="T58" fmla="*/ 109 w 186"/>
                  <a:gd name="T59" fmla="*/ 162 h 266"/>
                  <a:gd name="T60" fmla="*/ 105 w 186"/>
                  <a:gd name="T61" fmla="*/ 185 h 266"/>
                  <a:gd name="T62" fmla="*/ 97 w 186"/>
                  <a:gd name="T63" fmla="*/ 192 h 266"/>
                  <a:gd name="T64" fmla="*/ 100 w 186"/>
                  <a:gd name="T65" fmla="*/ 180 h 266"/>
                  <a:gd name="T66" fmla="*/ 97 w 186"/>
                  <a:gd name="T67" fmla="*/ 172 h 266"/>
                  <a:gd name="T68" fmla="*/ 64 w 186"/>
                  <a:gd name="T69" fmla="*/ 164 h 266"/>
                  <a:gd name="T70" fmla="*/ 47 w 186"/>
                  <a:gd name="T71" fmla="*/ 147 h 266"/>
                  <a:gd name="T72" fmla="*/ 28 w 186"/>
                  <a:gd name="T73" fmla="*/ 140 h 266"/>
                  <a:gd name="T74" fmla="*/ 11 w 186"/>
                  <a:gd name="T75" fmla="*/ 136 h 266"/>
                  <a:gd name="T76" fmla="*/ 4 w 186"/>
                  <a:gd name="T77" fmla="*/ 123 h 266"/>
                  <a:gd name="T78" fmla="*/ 8 w 186"/>
                  <a:gd name="T79" fmla="*/ 116 h 266"/>
                  <a:gd name="T80" fmla="*/ 19 w 186"/>
                  <a:gd name="T81" fmla="*/ 102 h 266"/>
                  <a:gd name="T82" fmla="*/ 19 w 186"/>
                  <a:gd name="T83" fmla="*/ 81 h 266"/>
                  <a:gd name="T84" fmla="*/ 15 w 186"/>
                  <a:gd name="T85" fmla="*/ 66 h 266"/>
                  <a:gd name="T86" fmla="*/ 20 w 186"/>
                  <a:gd name="T87" fmla="*/ 53 h 2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6" h="266">
                    <a:moveTo>
                      <a:pt x="28" y="66"/>
                    </a:moveTo>
                    <a:lnTo>
                      <a:pt x="30" y="72"/>
                    </a:lnTo>
                    <a:lnTo>
                      <a:pt x="34" y="68"/>
                    </a:lnTo>
                    <a:lnTo>
                      <a:pt x="34" y="58"/>
                    </a:lnTo>
                    <a:lnTo>
                      <a:pt x="44" y="50"/>
                    </a:lnTo>
                    <a:lnTo>
                      <a:pt x="50" y="42"/>
                    </a:lnTo>
                    <a:lnTo>
                      <a:pt x="52" y="36"/>
                    </a:lnTo>
                    <a:lnTo>
                      <a:pt x="54" y="28"/>
                    </a:lnTo>
                    <a:lnTo>
                      <a:pt x="68" y="20"/>
                    </a:lnTo>
                    <a:lnTo>
                      <a:pt x="74" y="20"/>
                    </a:lnTo>
                    <a:lnTo>
                      <a:pt x="78" y="16"/>
                    </a:lnTo>
                    <a:lnTo>
                      <a:pt x="88" y="16"/>
                    </a:lnTo>
                    <a:lnTo>
                      <a:pt x="96" y="12"/>
                    </a:lnTo>
                    <a:lnTo>
                      <a:pt x="104" y="6"/>
                    </a:lnTo>
                    <a:lnTo>
                      <a:pt x="110" y="0"/>
                    </a:lnTo>
                    <a:lnTo>
                      <a:pt x="116" y="0"/>
                    </a:lnTo>
                    <a:lnTo>
                      <a:pt x="120" y="2"/>
                    </a:lnTo>
                    <a:lnTo>
                      <a:pt x="118" y="10"/>
                    </a:lnTo>
                    <a:lnTo>
                      <a:pt x="112" y="14"/>
                    </a:lnTo>
                    <a:lnTo>
                      <a:pt x="106" y="18"/>
                    </a:lnTo>
                    <a:lnTo>
                      <a:pt x="96" y="26"/>
                    </a:lnTo>
                    <a:lnTo>
                      <a:pt x="92" y="34"/>
                    </a:lnTo>
                    <a:lnTo>
                      <a:pt x="90" y="48"/>
                    </a:lnTo>
                    <a:lnTo>
                      <a:pt x="92" y="54"/>
                    </a:lnTo>
                    <a:lnTo>
                      <a:pt x="96" y="60"/>
                    </a:lnTo>
                    <a:lnTo>
                      <a:pt x="100" y="64"/>
                    </a:lnTo>
                    <a:lnTo>
                      <a:pt x="102" y="68"/>
                    </a:lnTo>
                    <a:lnTo>
                      <a:pt x="102" y="82"/>
                    </a:lnTo>
                    <a:lnTo>
                      <a:pt x="108" y="86"/>
                    </a:lnTo>
                    <a:lnTo>
                      <a:pt x="136" y="84"/>
                    </a:lnTo>
                    <a:lnTo>
                      <a:pt x="148" y="98"/>
                    </a:lnTo>
                    <a:lnTo>
                      <a:pt x="176" y="96"/>
                    </a:lnTo>
                    <a:lnTo>
                      <a:pt x="182" y="102"/>
                    </a:lnTo>
                    <a:lnTo>
                      <a:pt x="176" y="110"/>
                    </a:lnTo>
                    <a:lnTo>
                      <a:pt x="176" y="120"/>
                    </a:lnTo>
                    <a:lnTo>
                      <a:pt x="176" y="128"/>
                    </a:lnTo>
                    <a:lnTo>
                      <a:pt x="176" y="136"/>
                    </a:lnTo>
                    <a:lnTo>
                      <a:pt x="178" y="136"/>
                    </a:lnTo>
                    <a:lnTo>
                      <a:pt x="180" y="138"/>
                    </a:lnTo>
                    <a:lnTo>
                      <a:pt x="180" y="150"/>
                    </a:lnTo>
                    <a:lnTo>
                      <a:pt x="180" y="160"/>
                    </a:lnTo>
                    <a:lnTo>
                      <a:pt x="184" y="162"/>
                    </a:lnTo>
                    <a:lnTo>
                      <a:pt x="186" y="172"/>
                    </a:lnTo>
                    <a:lnTo>
                      <a:pt x="178" y="168"/>
                    </a:lnTo>
                    <a:lnTo>
                      <a:pt x="174" y="168"/>
                    </a:lnTo>
                    <a:lnTo>
                      <a:pt x="168" y="170"/>
                    </a:lnTo>
                    <a:lnTo>
                      <a:pt x="150" y="170"/>
                    </a:lnTo>
                    <a:lnTo>
                      <a:pt x="140" y="172"/>
                    </a:lnTo>
                    <a:lnTo>
                      <a:pt x="140" y="174"/>
                    </a:lnTo>
                    <a:lnTo>
                      <a:pt x="138" y="176"/>
                    </a:lnTo>
                    <a:lnTo>
                      <a:pt x="140" y="178"/>
                    </a:lnTo>
                    <a:lnTo>
                      <a:pt x="146" y="180"/>
                    </a:lnTo>
                    <a:lnTo>
                      <a:pt x="152" y="182"/>
                    </a:lnTo>
                    <a:lnTo>
                      <a:pt x="152" y="188"/>
                    </a:lnTo>
                    <a:lnTo>
                      <a:pt x="146" y="186"/>
                    </a:lnTo>
                    <a:lnTo>
                      <a:pt x="142" y="186"/>
                    </a:lnTo>
                    <a:lnTo>
                      <a:pt x="140" y="188"/>
                    </a:lnTo>
                    <a:lnTo>
                      <a:pt x="140" y="200"/>
                    </a:lnTo>
                    <a:lnTo>
                      <a:pt x="146" y="208"/>
                    </a:lnTo>
                    <a:lnTo>
                      <a:pt x="148" y="220"/>
                    </a:lnTo>
                    <a:lnTo>
                      <a:pt x="146" y="234"/>
                    </a:lnTo>
                    <a:lnTo>
                      <a:pt x="144" y="252"/>
                    </a:lnTo>
                    <a:lnTo>
                      <a:pt x="138" y="266"/>
                    </a:lnTo>
                    <a:lnTo>
                      <a:pt x="132" y="262"/>
                    </a:lnTo>
                    <a:lnTo>
                      <a:pt x="132" y="252"/>
                    </a:lnTo>
                    <a:lnTo>
                      <a:pt x="136" y="246"/>
                    </a:lnTo>
                    <a:lnTo>
                      <a:pt x="134" y="240"/>
                    </a:lnTo>
                    <a:lnTo>
                      <a:pt x="132" y="234"/>
                    </a:lnTo>
                    <a:lnTo>
                      <a:pt x="90" y="232"/>
                    </a:lnTo>
                    <a:lnTo>
                      <a:pt x="86" y="224"/>
                    </a:lnTo>
                    <a:lnTo>
                      <a:pt x="74" y="212"/>
                    </a:lnTo>
                    <a:lnTo>
                      <a:pt x="64" y="200"/>
                    </a:lnTo>
                    <a:lnTo>
                      <a:pt x="50" y="196"/>
                    </a:lnTo>
                    <a:lnTo>
                      <a:pt x="38" y="192"/>
                    </a:lnTo>
                    <a:lnTo>
                      <a:pt x="26" y="192"/>
                    </a:lnTo>
                    <a:lnTo>
                      <a:pt x="16" y="186"/>
                    </a:lnTo>
                    <a:lnTo>
                      <a:pt x="0" y="176"/>
                    </a:lnTo>
                    <a:lnTo>
                      <a:pt x="4" y="168"/>
                    </a:lnTo>
                    <a:lnTo>
                      <a:pt x="4" y="158"/>
                    </a:lnTo>
                    <a:lnTo>
                      <a:pt x="12" y="158"/>
                    </a:lnTo>
                    <a:lnTo>
                      <a:pt x="20" y="152"/>
                    </a:lnTo>
                    <a:lnTo>
                      <a:pt x="24" y="138"/>
                    </a:lnTo>
                    <a:lnTo>
                      <a:pt x="24" y="124"/>
                    </a:lnTo>
                    <a:lnTo>
                      <a:pt x="24" y="110"/>
                    </a:lnTo>
                    <a:lnTo>
                      <a:pt x="22" y="96"/>
                    </a:lnTo>
                    <a:lnTo>
                      <a:pt x="20" y="90"/>
                    </a:lnTo>
                    <a:lnTo>
                      <a:pt x="14" y="80"/>
                    </a:lnTo>
                    <a:lnTo>
                      <a:pt x="26" y="72"/>
                    </a:lnTo>
                    <a:lnTo>
                      <a:pt x="28" y="6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4" name="Freeform 78">
                <a:extLst>
                  <a:ext uri="{FF2B5EF4-FFF2-40B4-BE49-F238E27FC236}">
                    <a16:creationId xmlns:a16="http://schemas.microsoft.com/office/drawing/2014/main" id="{87E927E8-ED93-4EB1-A750-10EDB110473A}"/>
                  </a:ext>
                </a:extLst>
              </p:cNvPr>
              <p:cNvSpPr>
                <a:spLocks/>
              </p:cNvSpPr>
              <p:nvPr/>
            </p:nvSpPr>
            <p:spPr bwMode="auto">
              <a:xfrm>
                <a:off x="1527" y="3036"/>
                <a:ext cx="82" cy="94"/>
              </a:xfrm>
              <a:custGeom>
                <a:avLst/>
                <a:gdLst>
                  <a:gd name="T0" fmla="*/ 19 w 88"/>
                  <a:gd name="T1" fmla="*/ 73 h 100"/>
                  <a:gd name="T2" fmla="*/ 15 w 88"/>
                  <a:gd name="T3" fmla="*/ 69 h 100"/>
                  <a:gd name="T4" fmla="*/ 7 w 88"/>
                  <a:gd name="T5" fmla="*/ 65 h 100"/>
                  <a:gd name="T6" fmla="*/ 7 w 88"/>
                  <a:gd name="T7" fmla="*/ 55 h 100"/>
                  <a:gd name="T8" fmla="*/ 9 w 88"/>
                  <a:gd name="T9" fmla="*/ 53 h 100"/>
                  <a:gd name="T10" fmla="*/ 13 w 88"/>
                  <a:gd name="T11" fmla="*/ 47 h 100"/>
                  <a:gd name="T12" fmla="*/ 13 w 88"/>
                  <a:gd name="T13" fmla="*/ 43 h 100"/>
                  <a:gd name="T14" fmla="*/ 9 w 88"/>
                  <a:gd name="T15" fmla="*/ 43 h 100"/>
                  <a:gd name="T16" fmla="*/ 7 w 88"/>
                  <a:gd name="T17" fmla="*/ 46 h 100"/>
                  <a:gd name="T18" fmla="*/ 6 w 88"/>
                  <a:gd name="T19" fmla="*/ 46 h 100"/>
                  <a:gd name="T20" fmla="*/ 0 w 88"/>
                  <a:gd name="T21" fmla="*/ 43 h 100"/>
                  <a:gd name="T22" fmla="*/ 0 w 88"/>
                  <a:gd name="T23" fmla="*/ 35 h 100"/>
                  <a:gd name="T24" fmla="*/ 2 w 88"/>
                  <a:gd name="T25" fmla="*/ 28 h 100"/>
                  <a:gd name="T26" fmla="*/ 6 w 88"/>
                  <a:gd name="T27" fmla="*/ 20 h 100"/>
                  <a:gd name="T28" fmla="*/ 7 w 88"/>
                  <a:gd name="T29" fmla="*/ 13 h 100"/>
                  <a:gd name="T30" fmla="*/ 9 w 88"/>
                  <a:gd name="T31" fmla="*/ 8 h 100"/>
                  <a:gd name="T32" fmla="*/ 17 w 88"/>
                  <a:gd name="T33" fmla="*/ 6 h 100"/>
                  <a:gd name="T34" fmla="*/ 22 w 88"/>
                  <a:gd name="T35" fmla="*/ 0 h 100"/>
                  <a:gd name="T36" fmla="*/ 41 w 88"/>
                  <a:gd name="T37" fmla="*/ 11 h 100"/>
                  <a:gd name="T38" fmla="*/ 49 w 88"/>
                  <a:gd name="T39" fmla="*/ 11 h 100"/>
                  <a:gd name="T40" fmla="*/ 62 w 88"/>
                  <a:gd name="T41" fmla="*/ 17 h 100"/>
                  <a:gd name="T42" fmla="*/ 61 w 88"/>
                  <a:gd name="T43" fmla="*/ 22 h 100"/>
                  <a:gd name="T44" fmla="*/ 61 w 88"/>
                  <a:gd name="T45" fmla="*/ 30 h 100"/>
                  <a:gd name="T46" fmla="*/ 58 w 88"/>
                  <a:gd name="T47" fmla="*/ 35 h 100"/>
                  <a:gd name="T48" fmla="*/ 54 w 88"/>
                  <a:gd name="T49" fmla="*/ 41 h 100"/>
                  <a:gd name="T50" fmla="*/ 48 w 88"/>
                  <a:gd name="T51" fmla="*/ 46 h 100"/>
                  <a:gd name="T52" fmla="*/ 36 w 88"/>
                  <a:gd name="T53" fmla="*/ 50 h 100"/>
                  <a:gd name="T54" fmla="*/ 32 w 88"/>
                  <a:gd name="T55" fmla="*/ 55 h 100"/>
                  <a:gd name="T56" fmla="*/ 28 w 88"/>
                  <a:gd name="T57" fmla="*/ 60 h 100"/>
                  <a:gd name="T58" fmla="*/ 26 w 88"/>
                  <a:gd name="T59" fmla="*/ 67 h 100"/>
                  <a:gd name="T60" fmla="*/ 19 w 88"/>
                  <a:gd name="T61" fmla="*/ 73 h 1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 h="100">
                    <a:moveTo>
                      <a:pt x="26" y="100"/>
                    </a:moveTo>
                    <a:lnTo>
                      <a:pt x="20" y="94"/>
                    </a:lnTo>
                    <a:lnTo>
                      <a:pt x="8" y="88"/>
                    </a:lnTo>
                    <a:lnTo>
                      <a:pt x="8" y="76"/>
                    </a:lnTo>
                    <a:lnTo>
                      <a:pt x="14" y="72"/>
                    </a:lnTo>
                    <a:lnTo>
                      <a:pt x="18" y="64"/>
                    </a:lnTo>
                    <a:lnTo>
                      <a:pt x="18" y="58"/>
                    </a:lnTo>
                    <a:lnTo>
                      <a:pt x="14" y="58"/>
                    </a:lnTo>
                    <a:lnTo>
                      <a:pt x="10" y="62"/>
                    </a:lnTo>
                    <a:lnTo>
                      <a:pt x="6" y="62"/>
                    </a:lnTo>
                    <a:lnTo>
                      <a:pt x="0" y="58"/>
                    </a:lnTo>
                    <a:lnTo>
                      <a:pt x="0" y="48"/>
                    </a:lnTo>
                    <a:lnTo>
                      <a:pt x="2" y="38"/>
                    </a:lnTo>
                    <a:lnTo>
                      <a:pt x="6" y="26"/>
                    </a:lnTo>
                    <a:lnTo>
                      <a:pt x="10" y="18"/>
                    </a:lnTo>
                    <a:lnTo>
                      <a:pt x="14" y="12"/>
                    </a:lnTo>
                    <a:lnTo>
                      <a:pt x="22" y="6"/>
                    </a:lnTo>
                    <a:lnTo>
                      <a:pt x="32" y="0"/>
                    </a:lnTo>
                    <a:lnTo>
                      <a:pt x="58" y="16"/>
                    </a:lnTo>
                    <a:lnTo>
                      <a:pt x="70" y="16"/>
                    </a:lnTo>
                    <a:lnTo>
                      <a:pt x="88" y="22"/>
                    </a:lnTo>
                    <a:lnTo>
                      <a:pt x="86" y="30"/>
                    </a:lnTo>
                    <a:lnTo>
                      <a:pt x="86" y="40"/>
                    </a:lnTo>
                    <a:lnTo>
                      <a:pt x="82" y="48"/>
                    </a:lnTo>
                    <a:lnTo>
                      <a:pt x="76" y="56"/>
                    </a:lnTo>
                    <a:lnTo>
                      <a:pt x="68" y="62"/>
                    </a:lnTo>
                    <a:lnTo>
                      <a:pt x="52" y="68"/>
                    </a:lnTo>
                    <a:lnTo>
                      <a:pt x="46" y="74"/>
                    </a:lnTo>
                    <a:lnTo>
                      <a:pt x="40" y="82"/>
                    </a:lnTo>
                    <a:lnTo>
                      <a:pt x="36" y="92"/>
                    </a:lnTo>
                    <a:lnTo>
                      <a:pt x="26" y="10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5" name="Freeform 79">
                <a:extLst>
                  <a:ext uri="{FF2B5EF4-FFF2-40B4-BE49-F238E27FC236}">
                    <a16:creationId xmlns:a16="http://schemas.microsoft.com/office/drawing/2014/main" id="{E42193AB-9287-45B7-9EAB-145C6DAE8A6C}"/>
                  </a:ext>
                </a:extLst>
              </p:cNvPr>
              <p:cNvSpPr>
                <a:spLocks/>
              </p:cNvSpPr>
              <p:nvPr/>
            </p:nvSpPr>
            <p:spPr bwMode="auto">
              <a:xfrm>
                <a:off x="1807" y="2893"/>
                <a:ext cx="19" cy="15"/>
              </a:xfrm>
              <a:custGeom>
                <a:avLst/>
                <a:gdLst>
                  <a:gd name="T0" fmla="*/ 10 w 20"/>
                  <a:gd name="T1" fmla="*/ 0 h 16"/>
                  <a:gd name="T2" fmla="*/ 15 w 20"/>
                  <a:gd name="T3" fmla="*/ 0 h 16"/>
                  <a:gd name="T4" fmla="*/ 13 w 20"/>
                  <a:gd name="T5" fmla="*/ 8 h 16"/>
                  <a:gd name="T6" fmla="*/ 10 w 20"/>
                  <a:gd name="T7" fmla="*/ 11 h 16"/>
                  <a:gd name="T8" fmla="*/ 0 w 20"/>
                  <a:gd name="T9" fmla="*/ 9 h 16"/>
                  <a:gd name="T10" fmla="*/ 6 w 20"/>
                  <a:gd name="T11" fmla="*/ 6 h 16"/>
                  <a:gd name="T12" fmla="*/ 10 w 20"/>
                  <a:gd name="T13" fmla="*/ 6 h 16"/>
                  <a:gd name="T14" fmla="*/ 10 w 20"/>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6">
                    <a:moveTo>
                      <a:pt x="12" y="0"/>
                    </a:moveTo>
                    <a:lnTo>
                      <a:pt x="20" y="0"/>
                    </a:lnTo>
                    <a:lnTo>
                      <a:pt x="18" y="10"/>
                    </a:lnTo>
                    <a:lnTo>
                      <a:pt x="14" y="16"/>
                    </a:lnTo>
                    <a:lnTo>
                      <a:pt x="0" y="14"/>
                    </a:lnTo>
                    <a:lnTo>
                      <a:pt x="6" y="6"/>
                    </a:lnTo>
                    <a:lnTo>
                      <a:pt x="10" y="6"/>
                    </a:lnTo>
                    <a:lnTo>
                      <a:pt x="12"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6" name="Freeform 80">
                <a:extLst>
                  <a:ext uri="{FF2B5EF4-FFF2-40B4-BE49-F238E27FC236}">
                    <a16:creationId xmlns:a16="http://schemas.microsoft.com/office/drawing/2014/main" id="{0735AD77-39C3-47B8-9746-94A5C4FE4AD6}"/>
                  </a:ext>
                </a:extLst>
              </p:cNvPr>
              <p:cNvSpPr>
                <a:spLocks/>
              </p:cNvSpPr>
              <p:nvPr/>
            </p:nvSpPr>
            <p:spPr bwMode="auto">
              <a:xfrm>
                <a:off x="1641" y="2873"/>
                <a:ext cx="198" cy="173"/>
              </a:xfrm>
              <a:custGeom>
                <a:avLst/>
                <a:gdLst>
                  <a:gd name="T0" fmla="*/ 35 w 210"/>
                  <a:gd name="T1" fmla="*/ 8 h 184"/>
                  <a:gd name="T2" fmla="*/ 37 w 210"/>
                  <a:gd name="T3" fmla="*/ 0 h 184"/>
                  <a:gd name="T4" fmla="*/ 39 w 210"/>
                  <a:gd name="T5" fmla="*/ 8 h 184"/>
                  <a:gd name="T6" fmla="*/ 52 w 210"/>
                  <a:gd name="T7" fmla="*/ 11 h 184"/>
                  <a:gd name="T8" fmla="*/ 59 w 210"/>
                  <a:gd name="T9" fmla="*/ 19 h 184"/>
                  <a:gd name="T10" fmla="*/ 81 w 210"/>
                  <a:gd name="T11" fmla="*/ 21 h 184"/>
                  <a:gd name="T12" fmla="*/ 103 w 210"/>
                  <a:gd name="T13" fmla="*/ 23 h 184"/>
                  <a:gd name="T14" fmla="*/ 117 w 210"/>
                  <a:gd name="T15" fmla="*/ 20 h 184"/>
                  <a:gd name="T16" fmla="*/ 130 w 210"/>
                  <a:gd name="T17" fmla="*/ 21 h 184"/>
                  <a:gd name="T18" fmla="*/ 121 w 210"/>
                  <a:gd name="T19" fmla="*/ 23 h 184"/>
                  <a:gd name="T20" fmla="*/ 132 w 210"/>
                  <a:gd name="T21" fmla="*/ 30 h 184"/>
                  <a:gd name="T22" fmla="*/ 143 w 210"/>
                  <a:gd name="T23" fmla="*/ 34 h 184"/>
                  <a:gd name="T24" fmla="*/ 140 w 210"/>
                  <a:gd name="T25" fmla="*/ 41 h 184"/>
                  <a:gd name="T26" fmla="*/ 146 w 210"/>
                  <a:gd name="T27" fmla="*/ 44 h 184"/>
                  <a:gd name="T28" fmla="*/ 157 w 210"/>
                  <a:gd name="T29" fmla="*/ 46 h 184"/>
                  <a:gd name="T30" fmla="*/ 149 w 210"/>
                  <a:gd name="T31" fmla="*/ 55 h 184"/>
                  <a:gd name="T32" fmla="*/ 143 w 210"/>
                  <a:gd name="T33" fmla="*/ 67 h 184"/>
                  <a:gd name="T34" fmla="*/ 141 w 210"/>
                  <a:gd name="T35" fmla="*/ 77 h 184"/>
                  <a:gd name="T36" fmla="*/ 146 w 210"/>
                  <a:gd name="T37" fmla="*/ 85 h 184"/>
                  <a:gd name="T38" fmla="*/ 134 w 210"/>
                  <a:gd name="T39" fmla="*/ 96 h 184"/>
                  <a:gd name="T40" fmla="*/ 123 w 210"/>
                  <a:gd name="T41" fmla="*/ 100 h 184"/>
                  <a:gd name="T42" fmla="*/ 110 w 210"/>
                  <a:gd name="T43" fmla="*/ 98 h 184"/>
                  <a:gd name="T44" fmla="*/ 100 w 210"/>
                  <a:gd name="T45" fmla="*/ 97 h 184"/>
                  <a:gd name="T46" fmla="*/ 106 w 210"/>
                  <a:gd name="T47" fmla="*/ 109 h 184"/>
                  <a:gd name="T48" fmla="*/ 115 w 210"/>
                  <a:gd name="T49" fmla="*/ 115 h 184"/>
                  <a:gd name="T50" fmla="*/ 113 w 210"/>
                  <a:gd name="T51" fmla="*/ 122 h 184"/>
                  <a:gd name="T52" fmla="*/ 104 w 210"/>
                  <a:gd name="T53" fmla="*/ 124 h 184"/>
                  <a:gd name="T54" fmla="*/ 86 w 210"/>
                  <a:gd name="T55" fmla="*/ 135 h 184"/>
                  <a:gd name="T56" fmla="*/ 73 w 210"/>
                  <a:gd name="T57" fmla="*/ 128 h 184"/>
                  <a:gd name="T58" fmla="*/ 70 w 210"/>
                  <a:gd name="T59" fmla="*/ 118 h 184"/>
                  <a:gd name="T60" fmla="*/ 67 w 210"/>
                  <a:gd name="T61" fmla="*/ 100 h 184"/>
                  <a:gd name="T62" fmla="*/ 64 w 210"/>
                  <a:gd name="T63" fmla="*/ 80 h 184"/>
                  <a:gd name="T64" fmla="*/ 64 w 210"/>
                  <a:gd name="T65" fmla="*/ 69 h 184"/>
                  <a:gd name="T66" fmla="*/ 35 w 210"/>
                  <a:gd name="T67" fmla="*/ 60 h 184"/>
                  <a:gd name="T68" fmla="*/ 8 w 210"/>
                  <a:gd name="T69" fmla="*/ 59 h 184"/>
                  <a:gd name="T70" fmla="*/ 0 w 210"/>
                  <a:gd name="T71" fmla="*/ 34 h 184"/>
                  <a:gd name="T72" fmla="*/ 8 w 210"/>
                  <a:gd name="T73" fmla="*/ 17 h 184"/>
                  <a:gd name="T74" fmla="*/ 17 w 210"/>
                  <a:gd name="T75" fmla="*/ 11 h 184"/>
                  <a:gd name="T76" fmla="*/ 17 w 210"/>
                  <a:gd name="T77" fmla="*/ 22 h 184"/>
                  <a:gd name="T78" fmla="*/ 13 w 210"/>
                  <a:gd name="T79" fmla="*/ 34 h 184"/>
                  <a:gd name="T80" fmla="*/ 23 w 210"/>
                  <a:gd name="T81" fmla="*/ 35 h 184"/>
                  <a:gd name="T82" fmla="*/ 23 w 210"/>
                  <a:gd name="T83" fmla="*/ 23 h 184"/>
                  <a:gd name="T84" fmla="*/ 24 w 210"/>
                  <a:gd name="T85" fmla="*/ 15 h 184"/>
                  <a:gd name="T86" fmla="*/ 33 w 210"/>
                  <a:gd name="T87" fmla="*/ 9 h 1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0" h="184">
                    <a:moveTo>
                      <a:pt x="44" y="14"/>
                    </a:moveTo>
                    <a:lnTo>
                      <a:pt x="46" y="8"/>
                    </a:lnTo>
                    <a:lnTo>
                      <a:pt x="46" y="2"/>
                    </a:lnTo>
                    <a:lnTo>
                      <a:pt x="50" y="0"/>
                    </a:lnTo>
                    <a:lnTo>
                      <a:pt x="52" y="4"/>
                    </a:lnTo>
                    <a:lnTo>
                      <a:pt x="52" y="12"/>
                    </a:lnTo>
                    <a:lnTo>
                      <a:pt x="60" y="14"/>
                    </a:lnTo>
                    <a:lnTo>
                      <a:pt x="70" y="16"/>
                    </a:lnTo>
                    <a:lnTo>
                      <a:pt x="76" y="22"/>
                    </a:lnTo>
                    <a:lnTo>
                      <a:pt x="80" y="24"/>
                    </a:lnTo>
                    <a:lnTo>
                      <a:pt x="98" y="28"/>
                    </a:lnTo>
                    <a:lnTo>
                      <a:pt x="108" y="28"/>
                    </a:lnTo>
                    <a:lnTo>
                      <a:pt x="126" y="36"/>
                    </a:lnTo>
                    <a:lnTo>
                      <a:pt x="138" y="32"/>
                    </a:lnTo>
                    <a:lnTo>
                      <a:pt x="146" y="28"/>
                    </a:lnTo>
                    <a:lnTo>
                      <a:pt x="156" y="26"/>
                    </a:lnTo>
                    <a:lnTo>
                      <a:pt x="164" y="28"/>
                    </a:lnTo>
                    <a:lnTo>
                      <a:pt x="174" y="28"/>
                    </a:lnTo>
                    <a:lnTo>
                      <a:pt x="170" y="30"/>
                    </a:lnTo>
                    <a:lnTo>
                      <a:pt x="162" y="32"/>
                    </a:lnTo>
                    <a:lnTo>
                      <a:pt x="164" y="40"/>
                    </a:lnTo>
                    <a:lnTo>
                      <a:pt x="176" y="40"/>
                    </a:lnTo>
                    <a:lnTo>
                      <a:pt x="188" y="42"/>
                    </a:lnTo>
                    <a:lnTo>
                      <a:pt x="192" y="46"/>
                    </a:lnTo>
                    <a:lnTo>
                      <a:pt x="192" y="52"/>
                    </a:lnTo>
                    <a:lnTo>
                      <a:pt x="188" y="56"/>
                    </a:lnTo>
                    <a:lnTo>
                      <a:pt x="188" y="62"/>
                    </a:lnTo>
                    <a:lnTo>
                      <a:pt x="196" y="60"/>
                    </a:lnTo>
                    <a:lnTo>
                      <a:pt x="202" y="58"/>
                    </a:lnTo>
                    <a:lnTo>
                      <a:pt x="210" y="62"/>
                    </a:lnTo>
                    <a:lnTo>
                      <a:pt x="204" y="70"/>
                    </a:lnTo>
                    <a:lnTo>
                      <a:pt x="200" y="76"/>
                    </a:lnTo>
                    <a:lnTo>
                      <a:pt x="202" y="84"/>
                    </a:lnTo>
                    <a:lnTo>
                      <a:pt x="192" y="90"/>
                    </a:lnTo>
                    <a:lnTo>
                      <a:pt x="188" y="96"/>
                    </a:lnTo>
                    <a:lnTo>
                      <a:pt x="190" y="104"/>
                    </a:lnTo>
                    <a:lnTo>
                      <a:pt x="194" y="110"/>
                    </a:lnTo>
                    <a:lnTo>
                      <a:pt x="196" y="116"/>
                    </a:lnTo>
                    <a:lnTo>
                      <a:pt x="192" y="126"/>
                    </a:lnTo>
                    <a:lnTo>
                      <a:pt x="180" y="130"/>
                    </a:lnTo>
                    <a:lnTo>
                      <a:pt x="170" y="132"/>
                    </a:lnTo>
                    <a:lnTo>
                      <a:pt x="164" y="136"/>
                    </a:lnTo>
                    <a:lnTo>
                      <a:pt x="158" y="136"/>
                    </a:lnTo>
                    <a:lnTo>
                      <a:pt x="148" y="134"/>
                    </a:lnTo>
                    <a:lnTo>
                      <a:pt x="140" y="130"/>
                    </a:lnTo>
                    <a:lnTo>
                      <a:pt x="134" y="132"/>
                    </a:lnTo>
                    <a:lnTo>
                      <a:pt x="140" y="138"/>
                    </a:lnTo>
                    <a:lnTo>
                      <a:pt x="142" y="148"/>
                    </a:lnTo>
                    <a:lnTo>
                      <a:pt x="148" y="156"/>
                    </a:lnTo>
                    <a:lnTo>
                      <a:pt x="154" y="156"/>
                    </a:lnTo>
                    <a:lnTo>
                      <a:pt x="154" y="160"/>
                    </a:lnTo>
                    <a:lnTo>
                      <a:pt x="152" y="166"/>
                    </a:lnTo>
                    <a:lnTo>
                      <a:pt x="146" y="166"/>
                    </a:lnTo>
                    <a:lnTo>
                      <a:pt x="140" y="168"/>
                    </a:lnTo>
                    <a:lnTo>
                      <a:pt x="130" y="180"/>
                    </a:lnTo>
                    <a:lnTo>
                      <a:pt x="116" y="184"/>
                    </a:lnTo>
                    <a:lnTo>
                      <a:pt x="106" y="182"/>
                    </a:lnTo>
                    <a:lnTo>
                      <a:pt x="98" y="174"/>
                    </a:lnTo>
                    <a:lnTo>
                      <a:pt x="96" y="170"/>
                    </a:lnTo>
                    <a:lnTo>
                      <a:pt x="94" y="160"/>
                    </a:lnTo>
                    <a:lnTo>
                      <a:pt x="90" y="158"/>
                    </a:lnTo>
                    <a:lnTo>
                      <a:pt x="90" y="136"/>
                    </a:lnTo>
                    <a:lnTo>
                      <a:pt x="86" y="134"/>
                    </a:lnTo>
                    <a:lnTo>
                      <a:pt x="86" y="108"/>
                    </a:lnTo>
                    <a:lnTo>
                      <a:pt x="92" y="100"/>
                    </a:lnTo>
                    <a:lnTo>
                      <a:pt x="86" y="94"/>
                    </a:lnTo>
                    <a:lnTo>
                      <a:pt x="58" y="96"/>
                    </a:lnTo>
                    <a:lnTo>
                      <a:pt x="46" y="82"/>
                    </a:lnTo>
                    <a:lnTo>
                      <a:pt x="18" y="84"/>
                    </a:lnTo>
                    <a:lnTo>
                      <a:pt x="12" y="80"/>
                    </a:lnTo>
                    <a:lnTo>
                      <a:pt x="12" y="66"/>
                    </a:lnTo>
                    <a:lnTo>
                      <a:pt x="0" y="46"/>
                    </a:lnTo>
                    <a:lnTo>
                      <a:pt x="2" y="32"/>
                    </a:lnTo>
                    <a:lnTo>
                      <a:pt x="8" y="22"/>
                    </a:lnTo>
                    <a:lnTo>
                      <a:pt x="18" y="14"/>
                    </a:lnTo>
                    <a:lnTo>
                      <a:pt x="22" y="16"/>
                    </a:lnTo>
                    <a:lnTo>
                      <a:pt x="22" y="20"/>
                    </a:lnTo>
                    <a:lnTo>
                      <a:pt x="22" y="30"/>
                    </a:lnTo>
                    <a:lnTo>
                      <a:pt x="16" y="34"/>
                    </a:lnTo>
                    <a:lnTo>
                      <a:pt x="18" y="46"/>
                    </a:lnTo>
                    <a:lnTo>
                      <a:pt x="22" y="52"/>
                    </a:lnTo>
                    <a:lnTo>
                      <a:pt x="30" y="48"/>
                    </a:lnTo>
                    <a:lnTo>
                      <a:pt x="34" y="40"/>
                    </a:lnTo>
                    <a:lnTo>
                      <a:pt x="30" y="32"/>
                    </a:lnTo>
                    <a:lnTo>
                      <a:pt x="28" y="26"/>
                    </a:lnTo>
                    <a:lnTo>
                      <a:pt x="32" y="20"/>
                    </a:lnTo>
                    <a:lnTo>
                      <a:pt x="38" y="18"/>
                    </a:lnTo>
                    <a:lnTo>
                      <a:pt x="44" y="1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7" name="Freeform 81">
                <a:extLst>
                  <a:ext uri="{FF2B5EF4-FFF2-40B4-BE49-F238E27FC236}">
                    <a16:creationId xmlns:a16="http://schemas.microsoft.com/office/drawing/2014/main" id="{A70A38A2-1CD3-452F-9D14-FC3A2C9EB4DD}"/>
                  </a:ext>
                </a:extLst>
              </p:cNvPr>
              <p:cNvSpPr>
                <a:spLocks/>
              </p:cNvSpPr>
              <p:nvPr/>
            </p:nvSpPr>
            <p:spPr bwMode="auto">
              <a:xfrm>
                <a:off x="1818" y="2931"/>
                <a:ext cx="66" cy="107"/>
              </a:xfrm>
              <a:custGeom>
                <a:avLst/>
                <a:gdLst>
                  <a:gd name="T0" fmla="*/ 32 w 70"/>
                  <a:gd name="T1" fmla="*/ 22 h 114"/>
                  <a:gd name="T2" fmla="*/ 37 w 70"/>
                  <a:gd name="T3" fmla="*/ 19 h 114"/>
                  <a:gd name="T4" fmla="*/ 43 w 70"/>
                  <a:gd name="T5" fmla="*/ 22 h 114"/>
                  <a:gd name="T6" fmla="*/ 49 w 70"/>
                  <a:gd name="T7" fmla="*/ 30 h 114"/>
                  <a:gd name="T8" fmla="*/ 48 w 70"/>
                  <a:gd name="T9" fmla="*/ 35 h 114"/>
                  <a:gd name="T10" fmla="*/ 45 w 70"/>
                  <a:gd name="T11" fmla="*/ 39 h 114"/>
                  <a:gd name="T12" fmla="*/ 40 w 70"/>
                  <a:gd name="T13" fmla="*/ 45 h 114"/>
                  <a:gd name="T14" fmla="*/ 39 w 70"/>
                  <a:gd name="T15" fmla="*/ 53 h 114"/>
                  <a:gd name="T16" fmla="*/ 41 w 70"/>
                  <a:gd name="T17" fmla="*/ 55 h 114"/>
                  <a:gd name="T18" fmla="*/ 45 w 70"/>
                  <a:gd name="T19" fmla="*/ 60 h 114"/>
                  <a:gd name="T20" fmla="*/ 48 w 70"/>
                  <a:gd name="T21" fmla="*/ 63 h 114"/>
                  <a:gd name="T22" fmla="*/ 49 w 70"/>
                  <a:gd name="T23" fmla="*/ 65 h 114"/>
                  <a:gd name="T24" fmla="*/ 52 w 70"/>
                  <a:gd name="T25" fmla="*/ 73 h 114"/>
                  <a:gd name="T26" fmla="*/ 49 w 70"/>
                  <a:gd name="T27" fmla="*/ 76 h 114"/>
                  <a:gd name="T28" fmla="*/ 43 w 70"/>
                  <a:gd name="T29" fmla="*/ 79 h 114"/>
                  <a:gd name="T30" fmla="*/ 39 w 70"/>
                  <a:gd name="T31" fmla="*/ 82 h 114"/>
                  <a:gd name="T32" fmla="*/ 32 w 70"/>
                  <a:gd name="T33" fmla="*/ 83 h 114"/>
                  <a:gd name="T34" fmla="*/ 25 w 70"/>
                  <a:gd name="T35" fmla="*/ 83 h 114"/>
                  <a:gd name="T36" fmla="*/ 21 w 70"/>
                  <a:gd name="T37" fmla="*/ 77 h 114"/>
                  <a:gd name="T38" fmla="*/ 15 w 70"/>
                  <a:gd name="T39" fmla="*/ 71 h 114"/>
                  <a:gd name="T40" fmla="*/ 15 w 70"/>
                  <a:gd name="T41" fmla="*/ 65 h 114"/>
                  <a:gd name="T42" fmla="*/ 15 w 70"/>
                  <a:gd name="T43" fmla="*/ 57 h 114"/>
                  <a:gd name="T44" fmla="*/ 21 w 70"/>
                  <a:gd name="T45" fmla="*/ 53 h 114"/>
                  <a:gd name="T46" fmla="*/ 17 w 70"/>
                  <a:gd name="T47" fmla="*/ 45 h 114"/>
                  <a:gd name="T48" fmla="*/ 13 w 70"/>
                  <a:gd name="T49" fmla="*/ 36 h 114"/>
                  <a:gd name="T50" fmla="*/ 6 w 70"/>
                  <a:gd name="T51" fmla="*/ 36 h 114"/>
                  <a:gd name="T52" fmla="*/ 2 w 70"/>
                  <a:gd name="T53" fmla="*/ 31 h 114"/>
                  <a:gd name="T54" fmla="*/ 0 w 70"/>
                  <a:gd name="T55" fmla="*/ 24 h 114"/>
                  <a:gd name="T56" fmla="*/ 4 w 70"/>
                  <a:gd name="T57" fmla="*/ 21 h 114"/>
                  <a:gd name="T58" fmla="*/ 9 w 70"/>
                  <a:gd name="T59" fmla="*/ 17 h 114"/>
                  <a:gd name="T60" fmla="*/ 8 w 70"/>
                  <a:gd name="T61" fmla="*/ 9 h 114"/>
                  <a:gd name="T62" fmla="*/ 11 w 70"/>
                  <a:gd name="T63" fmla="*/ 8 h 114"/>
                  <a:gd name="T64" fmla="*/ 17 w 70"/>
                  <a:gd name="T65" fmla="*/ 0 h 114"/>
                  <a:gd name="T66" fmla="*/ 22 w 70"/>
                  <a:gd name="T67" fmla="*/ 2 h 114"/>
                  <a:gd name="T68" fmla="*/ 25 w 70"/>
                  <a:gd name="T69" fmla="*/ 6 h 114"/>
                  <a:gd name="T70" fmla="*/ 32 w 70"/>
                  <a:gd name="T71" fmla="*/ 8 h 114"/>
                  <a:gd name="T72" fmla="*/ 33 w 70"/>
                  <a:gd name="T73" fmla="*/ 11 h 114"/>
                  <a:gd name="T74" fmla="*/ 33 w 70"/>
                  <a:gd name="T75" fmla="*/ 17 h 114"/>
                  <a:gd name="T76" fmla="*/ 32 w 70"/>
                  <a:gd name="T77" fmla="*/ 22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 h="114">
                    <a:moveTo>
                      <a:pt x="42" y="30"/>
                    </a:moveTo>
                    <a:lnTo>
                      <a:pt x="50" y="24"/>
                    </a:lnTo>
                    <a:lnTo>
                      <a:pt x="58" y="30"/>
                    </a:lnTo>
                    <a:lnTo>
                      <a:pt x="66" y="40"/>
                    </a:lnTo>
                    <a:lnTo>
                      <a:pt x="64" y="48"/>
                    </a:lnTo>
                    <a:lnTo>
                      <a:pt x="60" y="54"/>
                    </a:lnTo>
                    <a:lnTo>
                      <a:pt x="54" y="62"/>
                    </a:lnTo>
                    <a:lnTo>
                      <a:pt x="52" y="72"/>
                    </a:lnTo>
                    <a:lnTo>
                      <a:pt x="56" y="76"/>
                    </a:lnTo>
                    <a:lnTo>
                      <a:pt x="60" y="82"/>
                    </a:lnTo>
                    <a:lnTo>
                      <a:pt x="64" y="86"/>
                    </a:lnTo>
                    <a:lnTo>
                      <a:pt x="66" y="90"/>
                    </a:lnTo>
                    <a:lnTo>
                      <a:pt x="70" y="100"/>
                    </a:lnTo>
                    <a:lnTo>
                      <a:pt x="66" y="104"/>
                    </a:lnTo>
                    <a:lnTo>
                      <a:pt x="58" y="108"/>
                    </a:lnTo>
                    <a:lnTo>
                      <a:pt x="52" y="112"/>
                    </a:lnTo>
                    <a:lnTo>
                      <a:pt x="42" y="114"/>
                    </a:lnTo>
                    <a:lnTo>
                      <a:pt x="34" y="114"/>
                    </a:lnTo>
                    <a:lnTo>
                      <a:pt x="26" y="106"/>
                    </a:lnTo>
                    <a:lnTo>
                      <a:pt x="20" y="98"/>
                    </a:lnTo>
                    <a:lnTo>
                      <a:pt x="20" y="90"/>
                    </a:lnTo>
                    <a:lnTo>
                      <a:pt x="20" y="78"/>
                    </a:lnTo>
                    <a:lnTo>
                      <a:pt x="26" y="72"/>
                    </a:lnTo>
                    <a:lnTo>
                      <a:pt x="22" y="62"/>
                    </a:lnTo>
                    <a:lnTo>
                      <a:pt x="18" y="50"/>
                    </a:lnTo>
                    <a:lnTo>
                      <a:pt x="6" y="50"/>
                    </a:lnTo>
                    <a:lnTo>
                      <a:pt x="2" y="42"/>
                    </a:lnTo>
                    <a:lnTo>
                      <a:pt x="0" y="34"/>
                    </a:lnTo>
                    <a:lnTo>
                      <a:pt x="4" y="28"/>
                    </a:lnTo>
                    <a:lnTo>
                      <a:pt x="14" y="22"/>
                    </a:lnTo>
                    <a:lnTo>
                      <a:pt x="12" y="14"/>
                    </a:lnTo>
                    <a:lnTo>
                      <a:pt x="16" y="8"/>
                    </a:lnTo>
                    <a:lnTo>
                      <a:pt x="22" y="0"/>
                    </a:lnTo>
                    <a:lnTo>
                      <a:pt x="28" y="2"/>
                    </a:lnTo>
                    <a:lnTo>
                      <a:pt x="34" y="6"/>
                    </a:lnTo>
                    <a:lnTo>
                      <a:pt x="42" y="12"/>
                    </a:lnTo>
                    <a:lnTo>
                      <a:pt x="44" y="16"/>
                    </a:lnTo>
                    <a:lnTo>
                      <a:pt x="44" y="22"/>
                    </a:lnTo>
                    <a:lnTo>
                      <a:pt x="42" y="3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8" name="Freeform 82">
                <a:extLst>
                  <a:ext uri="{FF2B5EF4-FFF2-40B4-BE49-F238E27FC236}">
                    <a16:creationId xmlns:a16="http://schemas.microsoft.com/office/drawing/2014/main" id="{A5E6A732-CB68-4A7F-9048-172ED5FA5205}"/>
                  </a:ext>
                </a:extLst>
              </p:cNvPr>
              <p:cNvSpPr>
                <a:spLocks/>
              </p:cNvSpPr>
              <p:nvPr/>
            </p:nvSpPr>
            <p:spPr bwMode="auto">
              <a:xfrm>
                <a:off x="1867" y="2969"/>
                <a:ext cx="60" cy="60"/>
              </a:xfrm>
              <a:custGeom>
                <a:avLst/>
                <a:gdLst>
                  <a:gd name="T0" fmla="*/ 9 w 64"/>
                  <a:gd name="T1" fmla="*/ 0 h 64"/>
                  <a:gd name="T2" fmla="*/ 17 w 64"/>
                  <a:gd name="T3" fmla="*/ 0 h 64"/>
                  <a:gd name="T4" fmla="*/ 23 w 64"/>
                  <a:gd name="T5" fmla="*/ 2 h 64"/>
                  <a:gd name="T6" fmla="*/ 26 w 64"/>
                  <a:gd name="T7" fmla="*/ 2 h 64"/>
                  <a:gd name="T8" fmla="*/ 31 w 64"/>
                  <a:gd name="T9" fmla="*/ 2 h 64"/>
                  <a:gd name="T10" fmla="*/ 35 w 64"/>
                  <a:gd name="T11" fmla="*/ 2 h 64"/>
                  <a:gd name="T12" fmla="*/ 39 w 64"/>
                  <a:gd name="T13" fmla="*/ 2 h 64"/>
                  <a:gd name="T14" fmla="*/ 44 w 64"/>
                  <a:gd name="T15" fmla="*/ 2 h 64"/>
                  <a:gd name="T16" fmla="*/ 39 w 64"/>
                  <a:gd name="T17" fmla="*/ 9 h 64"/>
                  <a:gd name="T18" fmla="*/ 39 w 64"/>
                  <a:gd name="T19" fmla="*/ 15 h 64"/>
                  <a:gd name="T20" fmla="*/ 42 w 64"/>
                  <a:gd name="T21" fmla="*/ 20 h 64"/>
                  <a:gd name="T22" fmla="*/ 47 w 64"/>
                  <a:gd name="T23" fmla="*/ 22 h 64"/>
                  <a:gd name="T24" fmla="*/ 41 w 64"/>
                  <a:gd name="T25" fmla="*/ 38 h 64"/>
                  <a:gd name="T26" fmla="*/ 41 w 64"/>
                  <a:gd name="T27" fmla="*/ 44 h 64"/>
                  <a:gd name="T28" fmla="*/ 36 w 64"/>
                  <a:gd name="T29" fmla="*/ 42 h 64"/>
                  <a:gd name="T30" fmla="*/ 31 w 64"/>
                  <a:gd name="T31" fmla="*/ 41 h 64"/>
                  <a:gd name="T32" fmla="*/ 26 w 64"/>
                  <a:gd name="T33" fmla="*/ 39 h 64"/>
                  <a:gd name="T34" fmla="*/ 23 w 64"/>
                  <a:gd name="T35" fmla="*/ 39 h 64"/>
                  <a:gd name="T36" fmla="*/ 23 w 64"/>
                  <a:gd name="T37" fmla="*/ 44 h 64"/>
                  <a:gd name="T38" fmla="*/ 22 w 64"/>
                  <a:gd name="T39" fmla="*/ 47 h 64"/>
                  <a:gd name="T40" fmla="*/ 21 w 64"/>
                  <a:gd name="T41" fmla="*/ 47 h 64"/>
                  <a:gd name="T42" fmla="*/ 17 w 64"/>
                  <a:gd name="T43" fmla="*/ 47 h 64"/>
                  <a:gd name="T44" fmla="*/ 13 w 64"/>
                  <a:gd name="T45" fmla="*/ 44 h 64"/>
                  <a:gd name="T46" fmla="*/ 8 w 64"/>
                  <a:gd name="T47" fmla="*/ 34 h 64"/>
                  <a:gd name="T48" fmla="*/ 0 w 64"/>
                  <a:gd name="T49" fmla="*/ 23 h 64"/>
                  <a:gd name="T50" fmla="*/ 2 w 64"/>
                  <a:gd name="T51" fmla="*/ 17 h 64"/>
                  <a:gd name="T52" fmla="*/ 8 w 64"/>
                  <a:gd name="T53" fmla="*/ 9 h 64"/>
                  <a:gd name="T54" fmla="*/ 8 w 64"/>
                  <a:gd name="T55" fmla="*/ 8 h 64"/>
                  <a:gd name="T56" fmla="*/ 9 w 64"/>
                  <a:gd name="T57" fmla="*/ 0 h 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64">
                    <a:moveTo>
                      <a:pt x="14" y="0"/>
                    </a:moveTo>
                    <a:lnTo>
                      <a:pt x="22" y="0"/>
                    </a:lnTo>
                    <a:lnTo>
                      <a:pt x="32" y="2"/>
                    </a:lnTo>
                    <a:lnTo>
                      <a:pt x="36" y="2"/>
                    </a:lnTo>
                    <a:lnTo>
                      <a:pt x="42" y="2"/>
                    </a:lnTo>
                    <a:lnTo>
                      <a:pt x="48" y="2"/>
                    </a:lnTo>
                    <a:lnTo>
                      <a:pt x="54" y="2"/>
                    </a:lnTo>
                    <a:lnTo>
                      <a:pt x="60" y="2"/>
                    </a:lnTo>
                    <a:lnTo>
                      <a:pt x="54" y="14"/>
                    </a:lnTo>
                    <a:lnTo>
                      <a:pt x="54" y="20"/>
                    </a:lnTo>
                    <a:lnTo>
                      <a:pt x="58" y="26"/>
                    </a:lnTo>
                    <a:lnTo>
                      <a:pt x="64" y="30"/>
                    </a:lnTo>
                    <a:lnTo>
                      <a:pt x="56" y="52"/>
                    </a:lnTo>
                    <a:lnTo>
                      <a:pt x="56" y="60"/>
                    </a:lnTo>
                    <a:lnTo>
                      <a:pt x="50" y="58"/>
                    </a:lnTo>
                    <a:lnTo>
                      <a:pt x="42" y="56"/>
                    </a:lnTo>
                    <a:lnTo>
                      <a:pt x="36" y="54"/>
                    </a:lnTo>
                    <a:lnTo>
                      <a:pt x="32" y="54"/>
                    </a:lnTo>
                    <a:lnTo>
                      <a:pt x="32" y="60"/>
                    </a:lnTo>
                    <a:lnTo>
                      <a:pt x="30" y="64"/>
                    </a:lnTo>
                    <a:lnTo>
                      <a:pt x="28" y="64"/>
                    </a:lnTo>
                    <a:lnTo>
                      <a:pt x="22" y="64"/>
                    </a:lnTo>
                    <a:lnTo>
                      <a:pt x="18" y="60"/>
                    </a:lnTo>
                    <a:lnTo>
                      <a:pt x="12" y="46"/>
                    </a:lnTo>
                    <a:lnTo>
                      <a:pt x="0" y="32"/>
                    </a:lnTo>
                    <a:lnTo>
                      <a:pt x="2" y="22"/>
                    </a:lnTo>
                    <a:lnTo>
                      <a:pt x="8" y="14"/>
                    </a:lnTo>
                    <a:lnTo>
                      <a:pt x="12" y="8"/>
                    </a:lnTo>
                    <a:lnTo>
                      <a:pt x="14"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9" name="Freeform 83">
                <a:extLst>
                  <a:ext uri="{FF2B5EF4-FFF2-40B4-BE49-F238E27FC236}">
                    <a16:creationId xmlns:a16="http://schemas.microsoft.com/office/drawing/2014/main" id="{44E720EB-CB5A-4F50-A1FA-6BB332CF2C1C}"/>
                  </a:ext>
                </a:extLst>
              </p:cNvPr>
              <p:cNvSpPr>
                <a:spLocks/>
              </p:cNvSpPr>
              <p:nvPr/>
            </p:nvSpPr>
            <p:spPr bwMode="auto">
              <a:xfrm>
                <a:off x="1519" y="3057"/>
                <a:ext cx="186" cy="275"/>
              </a:xfrm>
              <a:custGeom>
                <a:avLst/>
                <a:gdLst>
                  <a:gd name="T0" fmla="*/ 6 w 198"/>
                  <a:gd name="T1" fmla="*/ 45 h 292"/>
                  <a:gd name="T2" fmla="*/ 11 w 198"/>
                  <a:gd name="T3" fmla="*/ 40 h 292"/>
                  <a:gd name="T4" fmla="*/ 19 w 198"/>
                  <a:gd name="T5" fmla="*/ 51 h 292"/>
                  <a:gd name="T6" fmla="*/ 33 w 198"/>
                  <a:gd name="T7" fmla="*/ 52 h 292"/>
                  <a:gd name="T8" fmla="*/ 39 w 198"/>
                  <a:gd name="T9" fmla="*/ 38 h 292"/>
                  <a:gd name="T10" fmla="*/ 53 w 198"/>
                  <a:gd name="T11" fmla="*/ 30 h 292"/>
                  <a:gd name="T12" fmla="*/ 62 w 198"/>
                  <a:gd name="T13" fmla="*/ 24 h 292"/>
                  <a:gd name="T14" fmla="*/ 69 w 198"/>
                  <a:gd name="T15" fmla="*/ 13 h 292"/>
                  <a:gd name="T16" fmla="*/ 76 w 198"/>
                  <a:gd name="T17" fmla="*/ 2 h 292"/>
                  <a:gd name="T18" fmla="*/ 84 w 198"/>
                  <a:gd name="T19" fmla="*/ 9 h 292"/>
                  <a:gd name="T20" fmla="*/ 92 w 198"/>
                  <a:gd name="T21" fmla="*/ 20 h 292"/>
                  <a:gd name="T22" fmla="*/ 126 w 198"/>
                  <a:gd name="T23" fmla="*/ 26 h 292"/>
                  <a:gd name="T24" fmla="*/ 129 w 198"/>
                  <a:gd name="T25" fmla="*/ 36 h 292"/>
                  <a:gd name="T26" fmla="*/ 126 w 198"/>
                  <a:gd name="T27" fmla="*/ 48 h 292"/>
                  <a:gd name="T28" fmla="*/ 126 w 198"/>
                  <a:gd name="T29" fmla="*/ 51 h 292"/>
                  <a:gd name="T30" fmla="*/ 103 w 198"/>
                  <a:gd name="T31" fmla="*/ 57 h 292"/>
                  <a:gd name="T32" fmla="*/ 95 w 198"/>
                  <a:gd name="T33" fmla="*/ 73 h 292"/>
                  <a:gd name="T34" fmla="*/ 85 w 198"/>
                  <a:gd name="T35" fmla="*/ 86 h 292"/>
                  <a:gd name="T36" fmla="*/ 90 w 198"/>
                  <a:gd name="T37" fmla="*/ 102 h 292"/>
                  <a:gd name="T38" fmla="*/ 105 w 198"/>
                  <a:gd name="T39" fmla="*/ 117 h 292"/>
                  <a:gd name="T40" fmla="*/ 118 w 198"/>
                  <a:gd name="T41" fmla="*/ 115 h 292"/>
                  <a:gd name="T42" fmla="*/ 126 w 198"/>
                  <a:gd name="T43" fmla="*/ 114 h 292"/>
                  <a:gd name="T44" fmla="*/ 124 w 198"/>
                  <a:gd name="T45" fmla="*/ 128 h 292"/>
                  <a:gd name="T46" fmla="*/ 138 w 198"/>
                  <a:gd name="T47" fmla="*/ 129 h 292"/>
                  <a:gd name="T48" fmla="*/ 145 w 198"/>
                  <a:gd name="T49" fmla="*/ 154 h 292"/>
                  <a:gd name="T50" fmla="*/ 144 w 198"/>
                  <a:gd name="T51" fmla="*/ 169 h 292"/>
                  <a:gd name="T52" fmla="*/ 138 w 198"/>
                  <a:gd name="T53" fmla="*/ 178 h 292"/>
                  <a:gd name="T54" fmla="*/ 140 w 198"/>
                  <a:gd name="T55" fmla="*/ 190 h 292"/>
                  <a:gd name="T56" fmla="*/ 142 w 198"/>
                  <a:gd name="T57" fmla="*/ 198 h 292"/>
                  <a:gd name="T58" fmla="*/ 135 w 198"/>
                  <a:gd name="T59" fmla="*/ 209 h 292"/>
                  <a:gd name="T60" fmla="*/ 127 w 198"/>
                  <a:gd name="T61" fmla="*/ 217 h 292"/>
                  <a:gd name="T62" fmla="*/ 102 w 198"/>
                  <a:gd name="T63" fmla="*/ 198 h 292"/>
                  <a:gd name="T64" fmla="*/ 73 w 198"/>
                  <a:gd name="T65" fmla="*/ 184 h 292"/>
                  <a:gd name="T66" fmla="*/ 55 w 198"/>
                  <a:gd name="T67" fmla="*/ 165 h 292"/>
                  <a:gd name="T68" fmla="*/ 53 w 198"/>
                  <a:gd name="T69" fmla="*/ 146 h 292"/>
                  <a:gd name="T70" fmla="*/ 41 w 198"/>
                  <a:gd name="T71" fmla="*/ 128 h 292"/>
                  <a:gd name="T72" fmla="*/ 26 w 198"/>
                  <a:gd name="T73" fmla="*/ 98 h 292"/>
                  <a:gd name="T74" fmla="*/ 11 w 198"/>
                  <a:gd name="T75" fmla="*/ 75 h 292"/>
                  <a:gd name="T76" fmla="*/ 6 w 198"/>
                  <a:gd name="T77" fmla="*/ 62 h 292"/>
                  <a:gd name="T78" fmla="*/ 2 w 198"/>
                  <a:gd name="T79" fmla="*/ 51 h 2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8" h="292">
                    <a:moveTo>
                      <a:pt x="2" y="68"/>
                    </a:moveTo>
                    <a:lnTo>
                      <a:pt x="6" y="60"/>
                    </a:lnTo>
                    <a:lnTo>
                      <a:pt x="10" y="54"/>
                    </a:lnTo>
                    <a:lnTo>
                      <a:pt x="16" y="54"/>
                    </a:lnTo>
                    <a:lnTo>
                      <a:pt x="16" y="66"/>
                    </a:lnTo>
                    <a:lnTo>
                      <a:pt x="24" y="68"/>
                    </a:lnTo>
                    <a:lnTo>
                      <a:pt x="34" y="78"/>
                    </a:lnTo>
                    <a:lnTo>
                      <a:pt x="44" y="70"/>
                    </a:lnTo>
                    <a:lnTo>
                      <a:pt x="48" y="60"/>
                    </a:lnTo>
                    <a:lnTo>
                      <a:pt x="54" y="52"/>
                    </a:lnTo>
                    <a:lnTo>
                      <a:pt x="60" y="46"/>
                    </a:lnTo>
                    <a:lnTo>
                      <a:pt x="72" y="40"/>
                    </a:lnTo>
                    <a:lnTo>
                      <a:pt x="80" y="36"/>
                    </a:lnTo>
                    <a:lnTo>
                      <a:pt x="84" y="34"/>
                    </a:lnTo>
                    <a:lnTo>
                      <a:pt x="90" y="26"/>
                    </a:lnTo>
                    <a:lnTo>
                      <a:pt x="94" y="18"/>
                    </a:lnTo>
                    <a:lnTo>
                      <a:pt x="96" y="0"/>
                    </a:lnTo>
                    <a:lnTo>
                      <a:pt x="104" y="2"/>
                    </a:lnTo>
                    <a:lnTo>
                      <a:pt x="110" y="10"/>
                    </a:lnTo>
                    <a:lnTo>
                      <a:pt x="114" y="14"/>
                    </a:lnTo>
                    <a:lnTo>
                      <a:pt x="120" y="20"/>
                    </a:lnTo>
                    <a:lnTo>
                      <a:pt x="126" y="26"/>
                    </a:lnTo>
                    <a:lnTo>
                      <a:pt x="130" y="34"/>
                    </a:lnTo>
                    <a:lnTo>
                      <a:pt x="172" y="36"/>
                    </a:lnTo>
                    <a:lnTo>
                      <a:pt x="174" y="42"/>
                    </a:lnTo>
                    <a:lnTo>
                      <a:pt x="176" y="48"/>
                    </a:lnTo>
                    <a:lnTo>
                      <a:pt x="172" y="54"/>
                    </a:lnTo>
                    <a:lnTo>
                      <a:pt x="172" y="64"/>
                    </a:lnTo>
                    <a:lnTo>
                      <a:pt x="178" y="68"/>
                    </a:lnTo>
                    <a:lnTo>
                      <a:pt x="172" y="68"/>
                    </a:lnTo>
                    <a:lnTo>
                      <a:pt x="156" y="70"/>
                    </a:lnTo>
                    <a:lnTo>
                      <a:pt x="142" y="76"/>
                    </a:lnTo>
                    <a:lnTo>
                      <a:pt x="132" y="88"/>
                    </a:lnTo>
                    <a:lnTo>
                      <a:pt x="130" y="98"/>
                    </a:lnTo>
                    <a:lnTo>
                      <a:pt x="124" y="104"/>
                    </a:lnTo>
                    <a:lnTo>
                      <a:pt x="116" y="116"/>
                    </a:lnTo>
                    <a:lnTo>
                      <a:pt x="120" y="126"/>
                    </a:lnTo>
                    <a:lnTo>
                      <a:pt x="124" y="138"/>
                    </a:lnTo>
                    <a:lnTo>
                      <a:pt x="134" y="148"/>
                    </a:lnTo>
                    <a:lnTo>
                      <a:pt x="144" y="158"/>
                    </a:lnTo>
                    <a:lnTo>
                      <a:pt x="152" y="160"/>
                    </a:lnTo>
                    <a:lnTo>
                      <a:pt x="162" y="156"/>
                    </a:lnTo>
                    <a:lnTo>
                      <a:pt x="170" y="148"/>
                    </a:lnTo>
                    <a:lnTo>
                      <a:pt x="172" y="154"/>
                    </a:lnTo>
                    <a:lnTo>
                      <a:pt x="168" y="166"/>
                    </a:lnTo>
                    <a:lnTo>
                      <a:pt x="170" y="172"/>
                    </a:lnTo>
                    <a:lnTo>
                      <a:pt x="176" y="172"/>
                    </a:lnTo>
                    <a:lnTo>
                      <a:pt x="188" y="174"/>
                    </a:lnTo>
                    <a:lnTo>
                      <a:pt x="198" y="200"/>
                    </a:lnTo>
                    <a:lnTo>
                      <a:pt x="198" y="208"/>
                    </a:lnTo>
                    <a:lnTo>
                      <a:pt x="196" y="222"/>
                    </a:lnTo>
                    <a:lnTo>
                      <a:pt x="196" y="228"/>
                    </a:lnTo>
                    <a:lnTo>
                      <a:pt x="194" y="230"/>
                    </a:lnTo>
                    <a:lnTo>
                      <a:pt x="190" y="240"/>
                    </a:lnTo>
                    <a:lnTo>
                      <a:pt x="188" y="250"/>
                    </a:lnTo>
                    <a:lnTo>
                      <a:pt x="192" y="256"/>
                    </a:lnTo>
                    <a:lnTo>
                      <a:pt x="198" y="262"/>
                    </a:lnTo>
                    <a:lnTo>
                      <a:pt x="194" y="268"/>
                    </a:lnTo>
                    <a:lnTo>
                      <a:pt x="186" y="276"/>
                    </a:lnTo>
                    <a:lnTo>
                      <a:pt x="184" y="282"/>
                    </a:lnTo>
                    <a:lnTo>
                      <a:pt x="180" y="290"/>
                    </a:lnTo>
                    <a:lnTo>
                      <a:pt x="174" y="292"/>
                    </a:lnTo>
                    <a:lnTo>
                      <a:pt x="158" y="278"/>
                    </a:lnTo>
                    <a:lnTo>
                      <a:pt x="140" y="268"/>
                    </a:lnTo>
                    <a:lnTo>
                      <a:pt x="118" y="258"/>
                    </a:lnTo>
                    <a:lnTo>
                      <a:pt x="100" y="248"/>
                    </a:lnTo>
                    <a:lnTo>
                      <a:pt x="90" y="236"/>
                    </a:lnTo>
                    <a:lnTo>
                      <a:pt x="76" y="222"/>
                    </a:lnTo>
                    <a:lnTo>
                      <a:pt x="82" y="214"/>
                    </a:lnTo>
                    <a:lnTo>
                      <a:pt x="72" y="198"/>
                    </a:lnTo>
                    <a:lnTo>
                      <a:pt x="64" y="186"/>
                    </a:lnTo>
                    <a:lnTo>
                      <a:pt x="56" y="172"/>
                    </a:lnTo>
                    <a:lnTo>
                      <a:pt x="48" y="152"/>
                    </a:lnTo>
                    <a:lnTo>
                      <a:pt x="36" y="132"/>
                    </a:lnTo>
                    <a:lnTo>
                      <a:pt x="26" y="112"/>
                    </a:lnTo>
                    <a:lnTo>
                      <a:pt x="16" y="102"/>
                    </a:lnTo>
                    <a:lnTo>
                      <a:pt x="4" y="96"/>
                    </a:lnTo>
                    <a:lnTo>
                      <a:pt x="6" y="84"/>
                    </a:lnTo>
                    <a:lnTo>
                      <a:pt x="0" y="78"/>
                    </a:lnTo>
                    <a:lnTo>
                      <a:pt x="2" y="6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0" name="Freeform 84">
                <a:extLst>
                  <a:ext uri="{FF2B5EF4-FFF2-40B4-BE49-F238E27FC236}">
                    <a16:creationId xmlns:a16="http://schemas.microsoft.com/office/drawing/2014/main" id="{38B492B5-FCA8-43B7-9EEC-0C0829A6C669}"/>
                  </a:ext>
                </a:extLst>
              </p:cNvPr>
              <p:cNvSpPr>
                <a:spLocks/>
              </p:cNvSpPr>
              <p:nvPr/>
            </p:nvSpPr>
            <p:spPr bwMode="auto">
              <a:xfrm>
                <a:off x="1696" y="3204"/>
                <a:ext cx="177" cy="201"/>
              </a:xfrm>
              <a:custGeom>
                <a:avLst/>
                <a:gdLst>
                  <a:gd name="T0" fmla="*/ 40 w 188"/>
                  <a:gd name="T1" fmla="*/ 0 h 214"/>
                  <a:gd name="T2" fmla="*/ 50 w 188"/>
                  <a:gd name="T3" fmla="*/ 21 h 214"/>
                  <a:gd name="T4" fmla="*/ 74 w 188"/>
                  <a:gd name="T5" fmla="*/ 33 h 214"/>
                  <a:gd name="T6" fmla="*/ 90 w 188"/>
                  <a:gd name="T7" fmla="*/ 41 h 214"/>
                  <a:gd name="T8" fmla="*/ 107 w 188"/>
                  <a:gd name="T9" fmla="*/ 54 h 214"/>
                  <a:gd name="T10" fmla="*/ 107 w 188"/>
                  <a:gd name="T11" fmla="*/ 66 h 214"/>
                  <a:gd name="T12" fmla="*/ 119 w 188"/>
                  <a:gd name="T13" fmla="*/ 75 h 214"/>
                  <a:gd name="T14" fmla="*/ 129 w 188"/>
                  <a:gd name="T15" fmla="*/ 80 h 214"/>
                  <a:gd name="T16" fmla="*/ 137 w 188"/>
                  <a:gd name="T17" fmla="*/ 92 h 214"/>
                  <a:gd name="T18" fmla="*/ 139 w 188"/>
                  <a:gd name="T19" fmla="*/ 103 h 214"/>
                  <a:gd name="T20" fmla="*/ 136 w 188"/>
                  <a:gd name="T21" fmla="*/ 118 h 214"/>
                  <a:gd name="T22" fmla="*/ 129 w 188"/>
                  <a:gd name="T23" fmla="*/ 116 h 214"/>
                  <a:gd name="T24" fmla="*/ 113 w 188"/>
                  <a:gd name="T25" fmla="*/ 111 h 214"/>
                  <a:gd name="T26" fmla="*/ 93 w 188"/>
                  <a:gd name="T27" fmla="*/ 116 h 214"/>
                  <a:gd name="T28" fmla="*/ 84 w 188"/>
                  <a:gd name="T29" fmla="*/ 127 h 214"/>
                  <a:gd name="T30" fmla="*/ 83 w 188"/>
                  <a:gd name="T31" fmla="*/ 142 h 214"/>
                  <a:gd name="T32" fmla="*/ 67 w 188"/>
                  <a:gd name="T33" fmla="*/ 145 h 214"/>
                  <a:gd name="T34" fmla="*/ 55 w 188"/>
                  <a:gd name="T35" fmla="*/ 147 h 214"/>
                  <a:gd name="T36" fmla="*/ 38 w 188"/>
                  <a:gd name="T37" fmla="*/ 143 h 214"/>
                  <a:gd name="T38" fmla="*/ 30 w 188"/>
                  <a:gd name="T39" fmla="*/ 153 h 214"/>
                  <a:gd name="T40" fmla="*/ 23 w 188"/>
                  <a:gd name="T41" fmla="*/ 157 h 214"/>
                  <a:gd name="T42" fmla="*/ 21 w 188"/>
                  <a:gd name="T43" fmla="*/ 157 h 214"/>
                  <a:gd name="T44" fmla="*/ 17 w 188"/>
                  <a:gd name="T45" fmla="*/ 136 h 214"/>
                  <a:gd name="T46" fmla="*/ 9 w 188"/>
                  <a:gd name="T47" fmla="*/ 115 h 214"/>
                  <a:gd name="T48" fmla="*/ 2 w 188"/>
                  <a:gd name="T49" fmla="*/ 92 h 214"/>
                  <a:gd name="T50" fmla="*/ 6 w 188"/>
                  <a:gd name="T51" fmla="*/ 82 h 214"/>
                  <a:gd name="T52" fmla="*/ 4 w 188"/>
                  <a:gd name="T53" fmla="*/ 73 h 214"/>
                  <a:gd name="T54" fmla="*/ 2 w 188"/>
                  <a:gd name="T55" fmla="*/ 62 h 214"/>
                  <a:gd name="T56" fmla="*/ 8 w 188"/>
                  <a:gd name="T57" fmla="*/ 53 h 214"/>
                  <a:gd name="T58" fmla="*/ 8 w 188"/>
                  <a:gd name="T59" fmla="*/ 33 h 214"/>
                  <a:gd name="T60" fmla="*/ 8 w 188"/>
                  <a:gd name="T61" fmla="*/ 13 h 214"/>
                  <a:gd name="T62" fmla="*/ 24 w 188"/>
                  <a:gd name="T63" fmla="*/ 8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8" h="214">
                    <a:moveTo>
                      <a:pt x="42" y="4"/>
                    </a:moveTo>
                    <a:lnTo>
                      <a:pt x="54" y="0"/>
                    </a:lnTo>
                    <a:lnTo>
                      <a:pt x="66" y="0"/>
                    </a:lnTo>
                    <a:lnTo>
                      <a:pt x="68" y="28"/>
                    </a:lnTo>
                    <a:lnTo>
                      <a:pt x="80" y="40"/>
                    </a:lnTo>
                    <a:lnTo>
                      <a:pt x="100" y="44"/>
                    </a:lnTo>
                    <a:lnTo>
                      <a:pt x="104" y="50"/>
                    </a:lnTo>
                    <a:lnTo>
                      <a:pt x="122" y="56"/>
                    </a:lnTo>
                    <a:lnTo>
                      <a:pt x="142" y="62"/>
                    </a:lnTo>
                    <a:lnTo>
                      <a:pt x="146" y="74"/>
                    </a:lnTo>
                    <a:lnTo>
                      <a:pt x="148" y="82"/>
                    </a:lnTo>
                    <a:lnTo>
                      <a:pt x="146" y="90"/>
                    </a:lnTo>
                    <a:lnTo>
                      <a:pt x="148" y="102"/>
                    </a:lnTo>
                    <a:lnTo>
                      <a:pt x="160" y="102"/>
                    </a:lnTo>
                    <a:lnTo>
                      <a:pt x="176" y="102"/>
                    </a:lnTo>
                    <a:lnTo>
                      <a:pt x="174" y="110"/>
                    </a:lnTo>
                    <a:lnTo>
                      <a:pt x="176" y="122"/>
                    </a:lnTo>
                    <a:lnTo>
                      <a:pt x="186" y="126"/>
                    </a:lnTo>
                    <a:lnTo>
                      <a:pt x="188" y="136"/>
                    </a:lnTo>
                    <a:lnTo>
                      <a:pt x="188" y="142"/>
                    </a:lnTo>
                    <a:lnTo>
                      <a:pt x="180" y="156"/>
                    </a:lnTo>
                    <a:lnTo>
                      <a:pt x="184" y="162"/>
                    </a:lnTo>
                    <a:lnTo>
                      <a:pt x="180" y="166"/>
                    </a:lnTo>
                    <a:lnTo>
                      <a:pt x="174" y="160"/>
                    </a:lnTo>
                    <a:lnTo>
                      <a:pt x="164" y="154"/>
                    </a:lnTo>
                    <a:lnTo>
                      <a:pt x="152" y="152"/>
                    </a:lnTo>
                    <a:lnTo>
                      <a:pt x="136" y="154"/>
                    </a:lnTo>
                    <a:lnTo>
                      <a:pt x="126" y="158"/>
                    </a:lnTo>
                    <a:lnTo>
                      <a:pt x="120" y="160"/>
                    </a:lnTo>
                    <a:lnTo>
                      <a:pt x="114" y="174"/>
                    </a:lnTo>
                    <a:lnTo>
                      <a:pt x="114" y="184"/>
                    </a:lnTo>
                    <a:lnTo>
                      <a:pt x="112" y="194"/>
                    </a:lnTo>
                    <a:lnTo>
                      <a:pt x="108" y="198"/>
                    </a:lnTo>
                    <a:lnTo>
                      <a:pt x="90" y="198"/>
                    </a:lnTo>
                    <a:lnTo>
                      <a:pt x="84" y="212"/>
                    </a:lnTo>
                    <a:lnTo>
                      <a:pt x="74" y="200"/>
                    </a:lnTo>
                    <a:lnTo>
                      <a:pt x="60" y="202"/>
                    </a:lnTo>
                    <a:lnTo>
                      <a:pt x="52" y="196"/>
                    </a:lnTo>
                    <a:lnTo>
                      <a:pt x="44" y="202"/>
                    </a:lnTo>
                    <a:lnTo>
                      <a:pt x="40" y="210"/>
                    </a:lnTo>
                    <a:lnTo>
                      <a:pt x="38" y="214"/>
                    </a:lnTo>
                    <a:lnTo>
                      <a:pt x="32" y="214"/>
                    </a:lnTo>
                    <a:lnTo>
                      <a:pt x="30" y="214"/>
                    </a:lnTo>
                    <a:lnTo>
                      <a:pt x="28" y="214"/>
                    </a:lnTo>
                    <a:lnTo>
                      <a:pt x="26" y="200"/>
                    </a:lnTo>
                    <a:lnTo>
                      <a:pt x="22" y="186"/>
                    </a:lnTo>
                    <a:lnTo>
                      <a:pt x="14" y="174"/>
                    </a:lnTo>
                    <a:lnTo>
                      <a:pt x="14" y="156"/>
                    </a:lnTo>
                    <a:lnTo>
                      <a:pt x="8" y="144"/>
                    </a:lnTo>
                    <a:lnTo>
                      <a:pt x="2" y="126"/>
                    </a:lnTo>
                    <a:lnTo>
                      <a:pt x="0" y="118"/>
                    </a:lnTo>
                    <a:lnTo>
                      <a:pt x="6" y="112"/>
                    </a:lnTo>
                    <a:lnTo>
                      <a:pt x="10" y="106"/>
                    </a:lnTo>
                    <a:lnTo>
                      <a:pt x="4" y="100"/>
                    </a:lnTo>
                    <a:lnTo>
                      <a:pt x="0" y="94"/>
                    </a:lnTo>
                    <a:lnTo>
                      <a:pt x="2" y="84"/>
                    </a:lnTo>
                    <a:lnTo>
                      <a:pt x="6" y="74"/>
                    </a:lnTo>
                    <a:lnTo>
                      <a:pt x="8" y="72"/>
                    </a:lnTo>
                    <a:lnTo>
                      <a:pt x="8" y="66"/>
                    </a:lnTo>
                    <a:lnTo>
                      <a:pt x="10" y="44"/>
                    </a:lnTo>
                    <a:lnTo>
                      <a:pt x="0" y="18"/>
                    </a:lnTo>
                    <a:lnTo>
                      <a:pt x="10" y="18"/>
                    </a:lnTo>
                    <a:lnTo>
                      <a:pt x="20" y="16"/>
                    </a:lnTo>
                    <a:lnTo>
                      <a:pt x="34" y="10"/>
                    </a:lnTo>
                    <a:lnTo>
                      <a:pt x="42"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1" name="Freeform 85">
                <a:extLst>
                  <a:ext uri="{FF2B5EF4-FFF2-40B4-BE49-F238E27FC236}">
                    <a16:creationId xmlns:a16="http://schemas.microsoft.com/office/drawing/2014/main" id="{A7FFBE87-782A-4AB9-970E-FD25459C7BC9}"/>
                  </a:ext>
                </a:extLst>
              </p:cNvPr>
              <p:cNvSpPr>
                <a:spLocks/>
              </p:cNvSpPr>
              <p:nvPr/>
            </p:nvSpPr>
            <p:spPr bwMode="auto">
              <a:xfrm>
                <a:off x="1797" y="3347"/>
                <a:ext cx="126" cy="131"/>
              </a:xfrm>
              <a:custGeom>
                <a:avLst/>
                <a:gdLst>
                  <a:gd name="T0" fmla="*/ 80 w 134"/>
                  <a:gd name="T1" fmla="*/ 97 h 140"/>
                  <a:gd name="T2" fmla="*/ 69 w 134"/>
                  <a:gd name="T3" fmla="*/ 101 h 140"/>
                  <a:gd name="T4" fmla="*/ 53 w 134"/>
                  <a:gd name="T5" fmla="*/ 101 h 140"/>
                  <a:gd name="T6" fmla="*/ 49 w 134"/>
                  <a:gd name="T7" fmla="*/ 95 h 140"/>
                  <a:gd name="T8" fmla="*/ 53 w 134"/>
                  <a:gd name="T9" fmla="*/ 84 h 140"/>
                  <a:gd name="T10" fmla="*/ 59 w 134"/>
                  <a:gd name="T11" fmla="*/ 76 h 140"/>
                  <a:gd name="T12" fmla="*/ 55 w 134"/>
                  <a:gd name="T13" fmla="*/ 70 h 140"/>
                  <a:gd name="T14" fmla="*/ 39 w 134"/>
                  <a:gd name="T15" fmla="*/ 65 h 140"/>
                  <a:gd name="T16" fmla="*/ 28 w 134"/>
                  <a:gd name="T17" fmla="*/ 56 h 140"/>
                  <a:gd name="T18" fmla="*/ 22 w 134"/>
                  <a:gd name="T19" fmla="*/ 56 h 140"/>
                  <a:gd name="T20" fmla="*/ 15 w 134"/>
                  <a:gd name="T21" fmla="*/ 51 h 140"/>
                  <a:gd name="T22" fmla="*/ 8 w 134"/>
                  <a:gd name="T23" fmla="*/ 43 h 140"/>
                  <a:gd name="T24" fmla="*/ 2 w 134"/>
                  <a:gd name="T25" fmla="*/ 37 h 140"/>
                  <a:gd name="T26" fmla="*/ 0 w 134"/>
                  <a:gd name="T27" fmla="*/ 33 h 140"/>
                  <a:gd name="T28" fmla="*/ 4 w 134"/>
                  <a:gd name="T29" fmla="*/ 30 h 140"/>
                  <a:gd name="T30" fmla="*/ 6 w 134"/>
                  <a:gd name="T31" fmla="*/ 22 h 140"/>
                  <a:gd name="T32" fmla="*/ 6 w 134"/>
                  <a:gd name="T33" fmla="*/ 17 h 140"/>
                  <a:gd name="T34" fmla="*/ 8 w 134"/>
                  <a:gd name="T35" fmla="*/ 7 h 140"/>
                  <a:gd name="T36" fmla="*/ 21 w 134"/>
                  <a:gd name="T37" fmla="*/ 2 h 140"/>
                  <a:gd name="T38" fmla="*/ 33 w 134"/>
                  <a:gd name="T39" fmla="*/ 0 h 140"/>
                  <a:gd name="T40" fmla="*/ 41 w 134"/>
                  <a:gd name="T41" fmla="*/ 2 h 140"/>
                  <a:gd name="T42" fmla="*/ 49 w 134"/>
                  <a:gd name="T43" fmla="*/ 7 h 140"/>
                  <a:gd name="T44" fmla="*/ 53 w 134"/>
                  <a:gd name="T45" fmla="*/ 9 h 140"/>
                  <a:gd name="T46" fmla="*/ 55 w 134"/>
                  <a:gd name="T47" fmla="*/ 17 h 140"/>
                  <a:gd name="T48" fmla="*/ 55 w 134"/>
                  <a:gd name="T49" fmla="*/ 24 h 140"/>
                  <a:gd name="T50" fmla="*/ 55 w 134"/>
                  <a:gd name="T51" fmla="*/ 36 h 140"/>
                  <a:gd name="T52" fmla="*/ 63 w 134"/>
                  <a:gd name="T53" fmla="*/ 36 h 140"/>
                  <a:gd name="T54" fmla="*/ 69 w 134"/>
                  <a:gd name="T55" fmla="*/ 34 h 140"/>
                  <a:gd name="T56" fmla="*/ 77 w 134"/>
                  <a:gd name="T57" fmla="*/ 36 h 140"/>
                  <a:gd name="T58" fmla="*/ 81 w 134"/>
                  <a:gd name="T59" fmla="*/ 39 h 140"/>
                  <a:gd name="T60" fmla="*/ 80 w 134"/>
                  <a:gd name="T61" fmla="*/ 46 h 140"/>
                  <a:gd name="T62" fmla="*/ 82 w 134"/>
                  <a:gd name="T63" fmla="*/ 53 h 140"/>
                  <a:gd name="T64" fmla="*/ 88 w 134"/>
                  <a:gd name="T65" fmla="*/ 59 h 140"/>
                  <a:gd name="T66" fmla="*/ 94 w 134"/>
                  <a:gd name="T67" fmla="*/ 58 h 140"/>
                  <a:gd name="T68" fmla="*/ 98 w 134"/>
                  <a:gd name="T69" fmla="*/ 59 h 140"/>
                  <a:gd name="T70" fmla="*/ 97 w 134"/>
                  <a:gd name="T71" fmla="*/ 65 h 140"/>
                  <a:gd name="T72" fmla="*/ 94 w 134"/>
                  <a:gd name="T73" fmla="*/ 72 h 140"/>
                  <a:gd name="T74" fmla="*/ 94 w 134"/>
                  <a:gd name="T75" fmla="*/ 82 h 140"/>
                  <a:gd name="T76" fmla="*/ 92 w 134"/>
                  <a:gd name="T77" fmla="*/ 86 h 140"/>
                  <a:gd name="T78" fmla="*/ 90 w 134"/>
                  <a:gd name="T79" fmla="*/ 92 h 140"/>
                  <a:gd name="T80" fmla="*/ 82 w 134"/>
                  <a:gd name="T81" fmla="*/ 95 h 140"/>
                  <a:gd name="T82" fmla="*/ 80 w 134"/>
                  <a:gd name="T83" fmla="*/ 97 h 1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4" h="140">
                    <a:moveTo>
                      <a:pt x="108" y="136"/>
                    </a:moveTo>
                    <a:lnTo>
                      <a:pt x="94" y="140"/>
                    </a:lnTo>
                    <a:lnTo>
                      <a:pt x="72" y="140"/>
                    </a:lnTo>
                    <a:lnTo>
                      <a:pt x="66" y="132"/>
                    </a:lnTo>
                    <a:lnTo>
                      <a:pt x="72" y="118"/>
                    </a:lnTo>
                    <a:lnTo>
                      <a:pt x="80" y="106"/>
                    </a:lnTo>
                    <a:lnTo>
                      <a:pt x="74" y="98"/>
                    </a:lnTo>
                    <a:lnTo>
                      <a:pt x="54" y="90"/>
                    </a:lnTo>
                    <a:lnTo>
                      <a:pt x="38" y="78"/>
                    </a:lnTo>
                    <a:lnTo>
                      <a:pt x="30" y="78"/>
                    </a:lnTo>
                    <a:lnTo>
                      <a:pt x="20" y="72"/>
                    </a:lnTo>
                    <a:lnTo>
                      <a:pt x="8" y="60"/>
                    </a:lnTo>
                    <a:lnTo>
                      <a:pt x="2" y="52"/>
                    </a:lnTo>
                    <a:lnTo>
                      <a:pt x="0" y="46"/>
                    </a:lnTo>
                    <a:lnTo>
                      <a:pt x="4" y="42"/>
                    </a:lnTo>
                    <a:lnTo>
                      <a:pt x="6" y="32"/>
                    </a:lnTo>
                    <a:lnTo>
                      <a:pt x="6" y="22"/>
                    </a:lnTo>
                    <a:lnTo>
                      <a:pt x="12" y="8"/>
                    </a:lnTo>
                    <a:lnTo>
                      <a:pt x="28" y="2"/>
                    </a:lnTo>
                    <a:lnTo>
                      <a:pt x="44" y="0"/>
                    </a:lnTo>
                    <a:lnTo>
                      <a:pt x="56" y="2"/>
                    </a:lnTo>
                    <a:lnTo>
                      <a:pt x="66" y="8"/>
                    </a:lnTo>
                    <a:lnTo>
                      <a:pt x="72" y="14"/>
                    </a:lnTo>
                    <a:lnTo>
                      <a:pt x="76" y="22"/>
                    </a:lnTo>
                    <a:lnTo>
                      <a:pt x="76" y="34"/>
                    </a:lnTo>
                    <a:lnTo>
                      <a:pt x="76" y="50"/>
                    </a:lnTo>
                    <a:lnTo>
                      <a:pt x="86" y="50"/>
                    </a:lnTo>
                    <a:lnTo>
                      <a:pt x="94" y="48"/>
                    </a:lnTo>
                    <a:lnTo>
                      <a:pt x="104" y="50"/>
                    </a:lnTo>
                    <a:lnTo>
                      <a:pt x="110" y="54"/>
                    </a:lnTo>
                    <a:lnTo>
                      <a:pt x="108" y="64"/>
                    </a:lnTo>
                    <a:lnTo>
                      <a:pt x="112" y="74"/>
                    </a:lnTo>
                    <a:lnTo>
                      <a:pt x="120" y="82"/>
                    </a:lnTo>
                    <a:lnTo>
                      <a:pt x="128" y="80"/>
                    </a:lnTo>
                    <a:lnTo>
                      <a:pt x="134" y="82"/>
                    </a:lnTo>
                    <a:lnTo>
                      <a:pt x="132" y="90"/>
                    </a:lnTo>
                    <a:lnTo>
                      <a:pt x="128" y="100"/>
                    </a:lnTo>
                    <a:lnTo>
                      <a:pt x="128" y="114"/>
                    </a:lnTo>
                    <a:lnTo>
                      <a:pt x="126" y="120"/>
                    </a:lnTo>
                    <a:lnTo>
                      <a:pt x="122" y="128"/>
                    </a:lnTo>
                    <a:lnTo>
                      <a:pt x="112" y="134"/>
                    </a:lnTo>
                    <a:lnTo>
                      <a:pt x="108" y="13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2" name="Freeform 86">
                <a:extLst>
                  <a:ext uri="{FF2B5EF4-FFF2-40B4-BE49-F238E27FC236}">
                    <a16:creationId xmlns:a16="http://schemas.microsoft.com/office/drawing/2014/main" id="{4DC8444A-DEEC-40ED-9C2E-8ECBEBDBC099}"/>
                  </a:ext>
                </a:extLst>
              </p:cNvPr>
              <p:cNvSpPr>
                <a:spLocks/>
              </p:cNvSpPr>
              <p:nvPr/>
            </p:nvSpPr>
            <p:spPr bwMode="auto">
              <a:xfrm>
                <a:off x="1861" y="3516"/>
                <a:ext cx="79" cy="84"/>
              </a:xfrm>
              <a:custGeom>
                <a:avLst/>
                <a:gdLst>
                  <a:gd name="T0" fmla="*/ 15 w 84"/>
                  <a:gd name="T1" fmla="*/ 0 h 90"/>
                  <a:gd name="T2" fmla="*/ 22 w 84"/>
                  <a:gd name="T3" fmla="*/ 7 h 90"/>
                  <a:gd name="T4" fmla="*/ 28 w 84"/>
                  <a:gd name="T5" fmla="*/ 13 h 90"/>
                  <a:gd name="T6" fmla="*/ 34 w 84"/>
                  <a:gd name="T7" fmla="*/ 15 h 90"/>
                  <a:gd name="T8" fmla="*/ 44 w 84"/>
                  <a:gd name="T9" fmla="*/ 20 h 90"/>
                  <a:gd name="T10" fmla="*/ 53 w 84"/>
                  <a:gd name="T11" fmla="*/ 27 h 90"/>
                  <a:gd name="T12" fmla="*/ 57 w 84"/>
                  <a:gd name="T13" fmla="*/ 31 h 90"/>
                  <a:gd name="T14" fmla="*/ 60 w 84"/>
                  <a:gd name="T15" fmla="*/ 35 h 90"/>
                  <a:gd name="T16" fmla="*/ 59 w 84"/>
                  <a:gd name="T17" fmla="*/ 40 h 90"/>
                  <a:gd name="T18" fmla="*/ 59 w 84"/>
                  <a:gd name="T19" fmla="*/ 44 h 90"/>
                  <a:gd name="T20" fmla="*/ 62 w 84"/>
                  <a:gd name="T21" fmla="*/ 47 h 90"/>
                  <a:gd name="T22" fmla="*/ 59 w 84"/>
                  <a:gd name="T23" fmla="*/ 49 h 90"/>
                  <a:gd name="T24" fmla="*/ 53 w 84"/>
                  <a:gd name="T25" fmla="*/ 57 h 90"/>
                  <a:gd name="T26" fmla="*/ 49 w 84"/>
                  <a:gd name="T27" fmla="*/ 61 h 90"/>
                  <a:gd name="T28" fmla="*/ 46 w 84"/>
                  <a:gd name="T29" fmla="*/ 63 h 90"/>
                  <a:gd name="T30" fmla="*/ 44 w 84"/>
                  <a:gd name="T31" fmla="*/ 63 h 90"/>
                  <a:gd name="T32" fmla="*/ 32 w 84"/>
                  <a:gd name="T33" fmla="*/ 63 h 90"/>
                  <a:gd name="T34" fmla="*/ 21 w 84"/>
                  <a:gd name="T35" fmla="*/ 61 h 90"/>
                  <a:gd name="T36" fmla="*/ 13 w 84"/>
                  <a:gd name="T37" fmla="*/ 59 h 90"/>
                  <a:gd name="T38" fmla="*/ 6 w 84"/>
                  <a:gd name="T39" fmla="*/ 57 h 90"/>
                  <a:gd name="T40" fmla="*/ 0 w 84"/>
                  <a:gd name="T41" fmla="*/ 54 h 90"/>
                  <a:gd name="T42" fmla="*/ 0 w 84"/>
                  <a:gd name="T43" fmla="*/ 43 h 90"/>
                  <a:gd name="T44" fmla="*/ 4 w 84"/>
                  <a:gd name="T45" fmla="*/ 29 h 90"/>
                  <a:gd name="T46" fmla="*/ 6 w 84"/>
                  <a:gd name="T47" fmla="*/ 18 h 90"/>
                  <a:gd name="T48" fmla="*/ 8 w 84"/>
                  <a:gd name="T49" fmla="*/ 7 h 90"/>
                  <a:gd name="T50" fmla="*/ 8 w 84"/>
                  <a:gd name="T51" fmla="*/ 2 h 90"/>
                  <a:gd name="T52" fmla="*/ 15 w 84"/>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 h="90">
                    <a:moveTo>
                      <a:pt x="20" y="0"/>
                    </a:moveTo>
                    <a:lnTo>
                      <a:pt x="30" y="8"/>
                    </a:lnTo>
                    <a:lnTo>
                      <a:pt x="38" y="18"/>
                    </a:lnTo>
                    <a:lnTo>
                      <a:pt x="46" y="20"/>
                    </a:lnTo>
                    <a:lnTo>
                      <a:pt x="60" y="28"/>
                    </a:lnTo>
                    <a:lnTo>
                      <a:pt x="72" y="38"/>
                    </a:lnTo>
                    <a:lnTo>
                      <a:pt x="78" y="44"/>
                    </a:lnTo>
                    <a:lnTo>
                      <a:pt x="82" y="50"/>
                    </a:lnTo>
                    <a:lnTo>
                      <a:pt x="80" y="56"/>
                    </a:lnTo>
                    <a:lnTo>
                      <a:pt x="80" y="62"/>
                    </a:lnTo>
                    <a:lnTo>
                      <a:pt x="84" y="66"/>
                    </a:lnTo>
                    <a:lnTo>
                      <a:pt x="80" y="70"/>
                    </a:lnTo>
                    <a:lnTo>
                      <a:pt x="72" y="80"/>
                    </a:lnTo>
                    <a:lnTo>
                      <a:pt x="66" y="86"/>
                    </a:lnTo>
                    <a:lnTo>
                      <a:pt x="62" y="88"/>
                    </a:lnTo>
                    <a:lnTo>
                      <a:pt x="60" y="90"/>
                    </a:lnTo>
                    <a:lnTo>
                      <a:pt x="42" y="88"/>
                    </a:lnTo>
                    <a:lnTo>
                      <a:pt x="28" y="86"/>
                    </a:lnTo>
                    <a:lnTo>
                      <a:pt x="18" y="82"/>
                    </a:lnTo>
                    <a:lnTo>
                      <a:pt x="6" y="80"/>
                    </a:lnTo>
                    <a:lnTo>
                      <a:pt x="0" y="76"/>
                    </a:lnTo>
                    <a:lnTo>
                      <a:pt x="0" y="60"/>
                    </a:lnTo>
                    <a:lnTo>
                      <a:pt x="4" y="40"/>
                    </a:lnTo>
                    <a:lnTo>
                      <a:pt x="6" y="24"/>
                    </a:lnTo>
                    <a:lnTo>
                      <a:pt x="10" y="8"/>
                    </a:lnTo>
                    <a:lnTo>
                      <a:pt x="12" y="2"/>
                    </a:lnTo>
                    <a:lnTo>
                      <a:pt x="2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3" name="Freeform 87">
                <a:extLst>
                  <a:ext uri="{FF2B5EF4-FFF2-40B4-BE49-F238E27FC236}">
                    <a16:creationId xmlns:a16="http://schemas.microsoft.com/office/drawing/2014/main" id="{828341ED-7648-4358-B84E-57FB18BA22FE}"/>
                  </a:ext>
                </a:extLst>
              </p:cNvPr>
              <p:cNvSpPr>
                <a:spLocks/>
              </p:cNvSpPr>
              <p:nvPr/>
            </p:nvSpPr>
            <p:spPr bwMode="auto">
              <a:xfrm>
                <a:off x="1636" y="3388"/>
                <a:ext cx="297" cy="528"/>
              </a:xfrm>
              <a:custGeom>
                <a:avLst/>
                <a:gdLst>
                  <a:gd name="T0" fmla="*/ 80 w 316"/>
                  <a:gd name="T1" fmla="*/ 6 h 562"/>
                  <a:gd name="T2" fmla="*/ 102 w 316"/>
                  <a:gd name="T3" fmla="*/ 4 h 562"/>
                  <a:gd name="T4" fmla="*/ 126 w 316"/>
                  <a:gd name="T5" fmla="*/ 2 h 562"/>
                  <a:gd name="T6" fmla="*/ 140 w 316"/>
                  <a:gd name="T7" fmla="*/ 20 h 562"/>
                  <a:gd name="T8" fmla="*/ 154 w 316"/>
                  <a:gd name="T9" fmla="*/ 24 h 562"/>
                  <a:gd name="T10" fmla="*/ 173 w 316"/>
                  <a:gd name="T11" fmla="*/ 37 h 562"/>
                  <a:gd name="T12" fmla="*/ 180 w 316"/>
                  <a:gd name="T13" fmla="*/ 53 h 562"/>
                  <a:gd name="T14" fmla="*/ 195 w 316"/>
                  <a:gd name="T15" fmla="*/ 70 h 562"/>
                  <a:gd name="T16" fmla="*/ 214 w 316"/>
                  <a:gd name="T17" fmla="*/ 62 h 562"/>
                  <a:gd name="T18" fmla="*/ 227 w 316"/>
                  <a:gd name="T19" fmla="*/ 45 h 562"/>
                  <a:gd name="T20" fmla="*/ 227 w 316"/>
                  <a:gd name="T21" fmla="*/ 65 h 562"/>
                  <a:gd name="T22" fmla="*/ 213 w 316"/>
                  <a:gd name="T23" fmla="*/ 76 h 562"/>
                  <a:gd name="T24" fmla="*/ 197 w 316"/>
                  <a:gd name="T25" fmla="*/ 94 h 562"/>
                  <a:gd name="T26" fmla="*/ 185 w 316"/>
                  <a:gd name="T27" fmla="*/ 101 h 562"/>
                  <a:gd name="T28" fmla="*/ 176 w 316"/>
                  <a:gd name="T29" fmla="*/ 140 h 562"/>
                  <a:gd name="T30" fmla="*/ 172 w 316"/>
                  <a:gd name="T31" fmla="*/ 163 h 562"/>
                  <a:gd name="T32" fmla="*/ 188 w 316"/>
                  <a:gd name="T33" fmla="*/ 173 h 562"/>
                  <a:gd name="T34" fmla="*/ 195 w 316"/>
                  <a:gd name="T35" fmla="*/ 186 h 562"/>
                  <a:gd name="T36" fmla="*/ 176 w 316"/>
                  <a:gd name="T37" fmla="*/ 214 h 562"/>
                  <a:gd name="T38" fmla="*/ 140 w 316"/>
                  <a:gd name="T39" fmla="*/ 220 h 562"/>
                  <a:gd name="T40" fmla="*/ 132 w 316"/>
                  <a:gd name="T41" fmla="*/ 229 h 562"/>
                  <a:gd name="T42" fmla="*/ 118 w 316"/>
                  <a:gd name="T43" fmla="*/ 251 h 562"/>
                  <a:gd name="T44" fmla="*/ 100 w 316"/>
                  <a:gd name="T45" fmla="*/ 242 h 562"/>
                  <a:gd name="T46" fmla="*/ 100 w 316"/>
                  <a:gd name="T47" fmla="*/ 265 h 562"/>
                  <a:gd name="T48" fmla="*/ 110 w 316"/>
                  <a:gd name="T49" fmla="*/ 265 h 562"/>
                  <a:gd name="T50" fmla="*/ 117 w 316"/>
                  <a:gd name="T51" fmla="*/ 271 h 562"/>
                  <a:gd name="T52" fmla="*/ 107 w 316"/>
                  <a:gd name="T53" fmla="*/ 270 h 562"/>
                  <a:gd name="T54" fmla="*/ 103 w 316"/>
                  <a:gd name="T55" fmla="*/ 275 h 562"/>
                  <a:gd name="T56" fmla="*/ 97 w 316"/>
                  <a:gd name="T57" fmla="*/ 289 h 562"/>
                  <a:gd name="T58" fmla="*/ 86 w 316"/>
                  <a:gd name="T59" fmla="*/ 303 h 562"/>
                  <a:gd name="T60" fmla="*/ 70 w 316"/>
                  <a:gd name="T61" fmla="*/ 325 h 562"/>
                  <a:gd name="T62" fmla="*/ 82 w 316"/>
                  <a:gd name="T63" fmla="*/ 334 h 562"/>
                  <a:gd name="T64" fmla="*/ 86 w 316"/>
                  <a:gd name="T65" fmla="*/ 347 h 562"/>
                  <a:gd name="T66" fmla="*/ 66 w 316"/>
                  <a:gd name="T67" fmla="*/ 373 h 562"/>
                  <a:gd name="T68" fmla="*/ 52 w 316"/>
                  <a:gd name="T69" fmla="*/ 383 h 562"/>
                  <a:gd name="T70" fmla="*/ 53 w 316"/>
                  <a:gd name="T71" fmla="*/ 404 h 562"/>
                  <a:gd name="T72" fmla="*/ 44 w 316"/>
                  <a:gd name="T73" fmla="*/ 408 h 562"/>
                  <a:gd name="T74" fmla="*/ 13 w 316"/>
                  <a:gd name="T75" fmla="*/ 398 h 562"/>
                  <a:gd name="T76" fmla="*/ 2 w 316"/>
                  <a:gd name="T77" fmla="*/ 380 h 562"/>
                  <a:gd name="T78" fmla="*/ 8 w 316"/>
                  <a:gd name="T79" fmla="*/ 360 h 562"/>
                  <a:gd name="T80" fmla="*/ 21 w 316"/>
                  <a:gd name="T81" fmla="*/ 329 h 562"/>
                  <a:gd name="T82" fmla="*/ 20 w 316"/>
                  <a:gd name="T83" fmla="*/ 293 h 562"/>
                  <a:gd name="T84" fmla="*/ 19 w 316"/>
                  <a:gd name="T85" fmla="*/ 264 h 562"/>
                  <a:gd name="T86" fmla="*/ 26 w 316"/>
                  <a:gd name="T87" fmla="*/ 222 h 562"/>
                  <a:gd name="T88" fmla="*/ 30 w 316"/>
                  <a:gd name="T89" fmla="*/ 203 h 562"/>
                  <a:gd name="T90" fmla="*/ 35 w 316"/>
                  <a:gd name="T91" fmla="*/ 179 h 562"/>
                  <a:gd name="T92" fmla="*/ 41 w 316"/>
                  <a:gd name="T93" fmla="*/ 144 h 562"/>
                  <a:gd name="T94" fmla="*/ 35 w 316"/>
                  <a:gd name="T95" fmla="*/ 115 h 562"/>
                  <a:gd name="T96" fmla="*/ 47 w 316"/>
                  <a:gd name="T97" fmla="*/ 78 h 562"/>
                  <a:gd name="T98" fmla="*/ 55 w 316"/>
                  <a:gd name="T99" fmla="*/ 38 h 562"/>
                  <a:gd name="T100" fmla="*/ 73 w 316"/>
                  <a:gd name="T101" fmla="*/ 22 h 5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6" h="562">
                    <a:moveTo>
                      <a:pt x="102" y="18"/>
                    </a:moveTo>
                    <a:lnTo>
                      <a:pt x="104" y="10"/>
                    </a:lnTo>
                    <a:lnTo>
                      <a:pt x="108" y="6"/>
                    </a:lnTo>
                    <a:lnTo>
                      <a:pt x="116" y="0"/>
                    </a:lnTo>
                    <a:lnTo>
                      <a:pt x="124" y="6"/>
                    </a:lnTo>
                    <a:lnTo>
                      <a:pt x="138" y="4"/>
                    </a:lnTo>
                    <a:lnTo>
                      <a:pt x="148" y="16"/>
                    </a:lnTo>
                    <a:lnTo>
                      <a:pt x="154" y="2"/>
                    </a:lnTo>
                    <a:lnTo>
                      <a:pt x="172" y="2"/>
                    </a:lnTo>
                    <a:lnTo>
                      <a:pt x="174" y="8"/>
                    </a:lnTo>
                    <a:lnTo>
                      <a:pt x="180" y="16"/>
                    </a:lnTo>
                    <a:lnTo>
                      <a:pt x="190" y="26"/>
                    </a:lnTo>
                    <a:lnTo>
                      <a:pt x="192" y="28"/>
                    </a:lnTo>
                    <a:lnTo>
                      <a:pt x="202" y="34"/>
                    </a:lnTo>
                    <a:lnTo>
                      <a:pt x="210" y="34"/>
                    </a:lnTo>
                    <a:lnTo>
                      <a:pt x="220" y="40"/>
                    </a:lnTo>
                    <a:lnTo>
                      <a:pt x="226" y="46"/>
                    </a:lnTo>
                    <a:lnTo>
                      <a:pt x="236" y="50"/>
                    </a:lnTo>
                    <a:lnTo>
                      <a:pt x="246" y="54"/>
                    </a:lnTo>
                    <a:lnTo>
                      <a:pt x="252" y="62"/>
                    </a:lnTo>
                    <a:lnTo>
                      <a:pt x="246" y="72"/>
                    </a:lnTo>
                    <a:lnTo>
                      <a:pt x="238" y="88"/>
                    </a:lnTo>
                    <a:lnTo>
                      <a:pt x="244" y="96"/>
                    </a:lnTo>
                    <a:lnTo>
                      <a:pt x="266" y="96"/>
                    </a:lnTo>
                    <a:lnTo>
                      <a:pt x="280" y="92"/>
                    </a:lnTo>
                    <a:lnTo>
                      <a:pt x="288" y="86"/>
                    </a:lnTo>
                    <a:lnTo>
                      <a:pt x="294" y="84"/>
                    </a:lnTo>
                    <a:lnTo>
                      <a:pt x="300" y="70"/>
                    </a:lnTo>
                    <a:lnTo>
                      <a:pt x="300" y="60"/>
                    </a:lnTo>
                    <a:lnTo>
                      <a:pt x="310" y="62"/>
                    </a:lnTo>
                    <a:lnTo>
                      <a:pt x="314" y="66"/>
                    </a:lnTo>
                    <a:lnTo>
                      <a:pt x="316" y="76"/>
                    </a:lnTo>
                    <a:lnTo>
                      <a:pt x="312" y="88"/>
                    </a:lnTo>
                    <a:lnTo>
                      <a:pt x="308" y="94"/>
                    </a:lnTo>
                    <a:lnTo>
                      <a:pt x="300" y="98"/>
                    </a:lnTo>
                    <a:lnTo>
                      <a:pt x="292" y="104"/>
                    </a:lnTo>
                    <a:lnTo>
                      <a:pt x="282" y="112"/>
                    </a:lnTo>
                    <a:lnTo>
                      <a:pt x="274" y="118"/>
                    </a:lnTo>
                    <a:lnTo>
                      <a:pt x="268" y="128"/>
                    </a:lnTo>
                    <a:lnTo>
                      <a:pt x="262" y="132"/>
                    </a:lnTo>
                    <a:lnTo>
                      <a:pt x="260" y="136"/>
                    </a:lnTo>
                    <a:lnTo>
                      <a:pt x="252" y="138"/>
                    </a:lnTo>
                    <a:lnTo>
                      <a:pt x="246" y="160"/>
                    </a:lnTo>
                    <a:lnTo>
                      <a:pt x="244" y="174"/>
                    </a:lnTo>
                    <a:lnTo>
                      <a:pt x="240" y="192"/>
                    </a:lnTo>
                    <a:lnTo>
                      <a:pt x="240" y="212"/>
                    </a:lnTo>
                    <a:lnTo>
                      <a:pt x="236" y="216"/>
                    </a:lnTo>
                    <a:lnTo>
                      <a:pt x="234" y="222"/>
                    </a:lnTo>
                    <a:lnTo>
                      <a:pt x="244" y="224"/>
                    </a:lnTo>
                    <a:lnTo>
                      <a:pt x="254" y="228"/>
                    </a:lnTo>
                    <a:lnTo>
                      <a:pt x="258" y="236"/>
                    </a:lnTo>
                    <a:lnTo>
                      <a:pt x="256" y="244"/>
                    </a:lnTo>
                    <a:lnTo>
                      <a:pt x="258" y="248"/>
                    </a:lnTo>
                    <a:lnTo>
                      <a:pt x="266" y="254"/>
                    </a:lnTo>
                    <a:lnTo>
                      <a:pt x="266" y="268"/>
                    </a:lnTo>
                    <a:lnTo>
                      <a:pt x="254" y="284"/>
                    </a:lnTo>
                    <a:lnTo>
                      <a:pt x="240" y="294"/>
                    </a:lnTo>
                    <a:lnTo>
                      <a:pt x="220" y="296"/>
                    </a:lnTo>
                    <a:lnTo>
                      <a:pt x="206" y="298"/>
                    </a:lnTo>
                    <a:lnTo>
                      <a:pt x="190" y="300"/>
                    </a:lnTo>
                    <a:lnTo>
                      <a:pt x="180" y="298"/>
                    </a:lnTo>
                    <a:lnTo>
                      <a:pt x="178" y="304"/>
                    </a:lnTo>
                    <a:lnTo>
                      <a:pt x="180" y="314"/>
                    </a:lnTo>
                    <a:lnTo>
                      <a:pt x="178" y="330"/>
                    </a:lnTo>
                    <a:lnTo>
                      <a:pt x="170" y="338"/>
                    </a:lnTo>
                    <a:lnTo>
                      <a:pt x="162" y="342"/>
                    </a:lnTo>
                    <a:lnTo>
                      <a:pt x="148" y="336"/>
                    </a:lnTo>
                    <a:lnTo>
                      <a:pt x="142" y="334"/>
                    </a:lnTo>
                    <a:lnTo>
                      <a:pt x="136" y="332"/>
                    </a:lnTo>
                    <a:lnTo>
                      <a:pt x="134" y="338"/>
                    </a:lnTo>
                    <a:lnTo>
                      <a:pt x="136" y="354"/>
                    </a:lnTo>
                    <a:lnTo>
                      <a:pt x="136" y="362"/>
                    </a:lnTo>
                    <a:lnTo>
                      <a:pt x="142" y="364"/>
                    </a:lnTo>
                    <a:lnTo>
                      <a:pt x="150" y="364"/>
                    </a:lnTo>
                    <a:lnTo>
                      <a:pt x="150" y="362"/>
                    </a:lnTo>
                    <a:lnTo>
                      <a:pt x="154" y="360"/>
                    </a:lnTo>
                    <a:lnTo>
                      <a:pt x="158" y="364"/>
                    </a:lnTo>
                    <a:lnTo>
                      <a:pt x="158" y="370"/>
                    </a:lnTo>
                    <a:lnTo>
                      <a:pt x="152" y="374"/>
                    </a:lnTo>
                    <a:lnTo>
                      <a:pt x="148" y="372"/>
                    </a:lnTo>
                    <a:lnTo>
                      <a:pt x="146" y="368"/>
                    </a:lnTo>
                    <a:lnTo>
                      <a:pt x="142" y="368"/>
                    </a:lnTo>
                    <a:lnTo>
                      <a:pt x="138" y="370"/>
                    </a:lnTo>
                    <a:lnTo>
                      <a:pt x="140" y="376"/>
                    </a:lnTo>
                    <a:lnTo>
                      <a:pt x="136" y="382"/>
                    </a:lnTo>
                    <a:lnTo>
                      <a:pt x="130" y="384"/>
                    </a:lnTo>
                    <a:lnTo>
                      <a:pt x="132" y="396"/>
                    </a:lnTo>
                    <a:lnTo>
                      <a:pt x="126" y="408"/>
                    </a:lnTo>
                    <a:lnTo>
                      <a:pt x="124" y="410"/>
                    </a:lnTo>
                    <a:lnTo>
                      <a:pt x="118" y="414"/>
                    </a:lnTo>
                    <a:lnTo>
                      <a:pt x="106" y="420"/>
                    </a:lnTo>
                    <a:lnTo>
                      <a:pt x="94" y="432"/>
                    </a:lnTo>
                    <a:lnTo>
                      <a:pt x="96" y="444"/>
                    </a:lnTo>
                    <a:lnTo>
                      <a:pt x="106" y="454"/>
                    </a:lnTo>
                    <a:lnTo>
                      <a:pt x="106" y="456"/>
                    </a:lnTo>
                    <a:lnTo>
                      <a:pt x="112" y="456"/>
                    </a:lnTo>
                    <a:lnTo>
                      <a:pt x="122" y="458"/>
                    </a:lnTo>
                    <a:lnTo>
                      <a:pt x="122" y="466"/>
                    </a:lnTo>
                    <a:lnTo>
                      <a:pt x="118" y="474"/>
                    </a:lnTo>
                    <a:lnTo>
                      <a:pt x="104" y="486"/>
                    </a:lnTo>
                    <a:lnTo>
                      <a:pt x="94" y="496"/>
                    </a:lnTo>
                    <a:lnTo>
                      <a:pt x="90" y="510"/>
                    </a:lnTo>
                    <a:lnTo>
                      <a:pt x="88" y="516"/>
                    </a:lnTo>
                    <a:lnTo>
                      <a:pt x="76" y="518"/>
                    </a:lnTo>
                    <a:lnTo>
                      <a:pt x="70" y="524"/>
                    </a:lnTo>
                    <a:lnTo>
                      <a:pt x="66" y="538"/>
                    </a:lnTo>
                    <a:lnTo>
                      <a:pt x="68" y="546"/>
                    </a:lnTo>
                    <a:lnTo>
                      <a:pt x="72" y="552"/>
                    </a:lnTo>
                    <a:lnTo>
                      <a:pt x="78" y="560"/>
                    </a:lnTo>
                    <a:lnTo>
                      <a:pt x="76" y="562"/>
                    </a:lnTo>
                    <a:lnTo>
                      <a:pt x="60" y="558"/>
                    </a:lnTo>
                    <a:lnTo>
                      <a:pt x="34" y="558"/>
                    </a:lnTo>
                    <a:lnTo>
                      <a:pt x="24" y="556"/>
                    </a:lnTo>
                    <a:lnTo>
                      <a:pt x="18" y="544"/>
                    </a:lnTo>
                    <a:lnTo>
                      <a:pt x="18" y="528"/>
                    </a:lnTo>
                    <a:lnTo>
                      <a:pt x="6" y="526"/>
                    </a:lnTo>
                    <a:lnTo>
                      <a:pt x="2" y="520"/>
                    </a:lnTo>
                    <a:lnTo>
                      <a:pt x="0" y="510"/>
                    </a:lnTo>
                    <a:lnTo>
                      <a:pt x="2" y="500"/>
                    </a:lnTo>
                    <a:lnTo>
                      <a:pt x="10" y="492"/>
                    </a:lnTo>
                    <a:lnTo>
                      <a:pt x="18" y="480"/>
                    </a:lnTo>
                    <a:lnTo>
                      <a:pt x="20" y="462"/>
                    </a:lnTo>
                    <a:lnTo>
                      <a:pt x="28" y="450"/>
                    </a:lnTo>
                    <a:lnTo>
                      <a:pt x="28" y="424"/>
                    </a:lnTo>
                    <a:lnTo>
                      <a:pt x="30" y="412"/>
                    </a:lnTo>
                    <a:lnTo>
                      <a:pt x="26" y="400"/>
                    </a:lnTo>
                    <a:lnTo>
                      <a:pt x="26" y="380"/>
                    </a:lnTo>
                    <a:lnTo>
                      <a:pt x="22" y="376"/>
                    </a:lnTo>
                    <a:lnTo>
                      <a:pt x="24" y="360"/>
                    </a:lnTo>
                    <a:lnTo>
                      <a:pt x="26" y="348"/>
                    </a:lnTo>
                    <a:lnTo>
                      <a:pt x="28" y="318"/>
                    </a:lnTo>
                    <a:lnTo>
                      <a:pt x="36" y="302"/>
                    </a:lnTo>
                    <a:lnTo>
                      <a:pt x="38" y="296"/>
                    </a:lnTo>
                    <a:lnTo>
                      <a:pt x="40" y="292"/>
                    </a:lnTo>
                    <a:lnTo>
                      <a:pt x="40" y="278"/>
                    </a:lnTo>
                    <a:lnTo>
                      <a:pt x="38" y="254"/>
                    </a:lnTo>
                    <a:lnTo>
                      <a:pt x="44" y="248"/>
                    </a:lnTo>
                    <a:lnTo>
                      <a:pt x="48" y="244"/>
                    </a:lnTo>
                    <a:lnTo>
                      <a:pt x="50" y="224"/>
                    </a:lnTo>
                    <a:lnTo>
                      <a:pt x="54" y="216"/>
                    </a:lnTo>
                    <a:lnTo>
                      <a:pt x="56" y="196"/>
                    </a:lnTo>
                    <a:lnTo>
                      <a:pt x="52" y="180"/>
                    </a:lnTo>
                    <a:lnTo>
                      <a:pt x="48" y="172"/>
                    </a:lnTo>
                    <a:lnTo>
                      <a:pt x="48" y="156"/>
                    </a:lnTo>
                    <a:lnTo>
                      <a:pt x="52" y="148"/>
                    </a:lnTo>
                    <a:lnTo>
                      <a:pt x="56" y="120"/>
                    </a:lnTo>
                    <a:lnTo>
                      <a:pt x="64" y="106"/>
                    </a:lnTo>
                    <a:lnTo>
                      <a:pt x="74" y="92"/>
                    </a:lnTo>
                    <a:lnTo>
                      <a:pt x="80" y="82"/>
                    </a:lnTo>
                    <a:lnTo>
                      <a:pt x="76" y="52"/>
                    </a:lnTo>
                    <a:lnTo>
                      <a:pt x="82" y="46"/>
                    </a:lnTo>
                    <a:lnTo>
                      <a:pt x="90" y="42"/>
                    </a:lnTo>
                    <a:lnTo>
                      <a:pt x="100" y="30"/>
                    </a:lnTo>
                    <a:lnTo>
                      <a:pt x="102" y="1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4" name="Freeform 88">
                <a:extLst>
                  <a:ext uri="{FF2B5EF4-FFF2-40B4-BE49-F238E27FC236}">
                    <a16:creationId xmlns:a16="http://schemas.microsoft.com/office/drawing/2014/main" id="{3D85495B-3204-4319-B75B-8618892300DB}"/>
                  </a:ext>
                </a:extLst>
              </p:cNvPr>
              <p:cNvSpPr>
                <a:spLocks/>
              </p:cNvSpPr>
              <p:nvPr/>
            </p:nvSpPr>
            <p:spPr bwMode="auto">
              <a:xfrm>
                <a:off x="1604" y="3315"/>
                <a:ext cx="128" cy="631"/>
              </a:xfrm>
              <a:custGeom>
                <a:avLst/>
                <a:gdLst>
                  <a:gd name="T0" fmla="*/ 71 w 136"/>
                  <a:gd name="T1" fmla="*/ 2 h 672"/>
                  <a:gd name="T2" fmla="*/ 83 w 136"/>
                  <a:gd name="T3" fmla="*/ 28 h 672"/>
                  <a:gd name="T4" fmla="*/ 92 w 136"/>
                  <a:gd name="T5" fmla="*/ 60 h 672"/>
                  <a:gd name="T6" fmla="*/ 99 w 136"/>
                  <a:gd name="T7" fmla="*/ 79 h 672"/>
                  <a:gd name="T8" fmla="*/ 82 w 136"/>
                  <a:gd name="T9" fmla="*/ 95 h 672"/>
                  <a:gd name="T10" fmla="*/ 67 w 136"/>
                  <a:gd name="T11" fmla="*/ 145 h 672"/>
                  <a:gd name="T12" fmla="*/ 60 w 136"/>
                  <a:gd name="T13" fmla="*/ 183 h 672"/>
                  <a:gd name="T14" fmla="*/ 62 w 136"/>
                  <a:gd name="T15" fmla="*/ 222 h 672"/>
                  <a:gd name="T16" fmla="*/ 55 w 136"/>
                  <a:gd name="T17" fmla="*/ 258 h 672"/>
                  <a:gd name="T18" fmla="*/ 44 w 136"/>
                  <a:gd name="T19" fmla="*/ 311 h 672"/>
                  <a:gd name="T20" fmla="*/ 44 w 136"/>
                  <a:gd name="T21" fmla="*/ 334 h 672"/>
                  <a:gd name="T22" fmla="*/ 46 w 136"/>
                  <a:gd name="T23" fmla="*/ 366 h 672"/>
                  <a:gd name="T24" fmla="*/ 38 w 136"/>
                  <a:gd name="T25" fmla="*/ 408 h 672"/>
                  <a:gd name="T26" fmla="*/ 24 w 136"/>
                  <a:gd name="T27" fmla="*/ 428 h 672"/>
                  <a:gd name="T28" fmla="*/ 38 w 136"/>
                  <a:gd name="T29" fmla="*/ 441 h 672"/>
                  <a:gd name="T30" fmla="*/ 50 w 136"/>
                  <a:gd name="T31" fmla="*/ 465 h 672"/>
                  <a:gd name="T32" fmla="*/ 65 w 136"/>
                  <a:gd name="T33" fmla="*/ 472 h 672"/>
                  <a:gd name="T34" fmla="*/ 55 w 136"/>
                  <a:gd name="T35" fmla="*/ 485 h 672"/>
                  <a:gd name="T36" fmla="*/ 43 w 136"/>
                  <a:gd name="T37" fmla="*/ 487 h 672"/>
                  <a:gd name="T38" fmla="*/ 52 w 136"/>
                  <a:gd name="T39" fmla="*/ 476 h 672"/>
                  <a:gd name="T40" fmla="*/ 38 w 136"/>
                  <a:gd name="T41" fmla="*/ 484 h 672"/>
                  <a:gd name="T42" fmla="*/ 34 w 136"/>
                  <a:gd name="T43" fmla="*/ 472 h 672"/>
                  <a:gd name="T44" fmla="*/ 28 w 136"/>
                  <a:gd name="T45" fmla="*/ 471 h 672"/>
                  <a:gd name="T46" fmla="*/ 32 w 136"/>
                  <a:gd name="T47" fmla="*/ 461 h 672"/>
                  <a:gd name="T48" fmla="*/ 20 w 136"/>
                  <a:gd name="T49" fmla="*/ 460 h 672"/>
                  <a:gd name="T50" fmla="*/ 15 w 136"/>
                  <a:gd name="T51" fmla="*/ 441 h 672"/>
                  <a:gd name="T52" fmla="*/ 11 w 136"/>
                  <a:gd name="T53" fmla="*/ 430 h 672"/>
                  <a:gd name="T54" fmla="*/ 8 w 136"/>
                  <a:gd name="T55" fmla="*/ 408 h 672"/>
                  <a:gd name="T56" fmla="*/ 13 w 136"/>
                  <a:gd name="T57" fmla="*/ 413 h 672"/>
                  <a:gd name="T58" fmla="*/ 21 w 136"/>
                  <a:gd name="T59" fmla="*/ 406 h 672"/>
                  <a:gd name="T60" fmla="*/ 21 w 136"/>
                  <a:gd name="T61" fmla="*/ 400 h 672"/>
                  <a:gd name="T62" fmla="*/ 13 w 136"/>
                  <a:gd name="T63" fmla="*/ 391 h 672"/>
                  <a:gd name="T64" fmla="*/ 11 w 136"/>
                  <a:gd name="T65" fmla="*/ 387 h 672"/>
                  <a:gd name="T66" fmla="*/ 8 w 136"/>
                  <a:gd name="T67" fmla="*/ 376 h 672"/>
                  <a:gd name="T68" fmla="*/ 19 w 136"/>
                  <a:gd name="T69" fmla="*/ 369 h 672"/>
                  <a:gd name="T70" fmla="*/ 32 w 136"/>
                  <a:gd name="T71" fmla="*/ 361 h 672"/>
                  <a:gd name="T72" fmla="*/ 33 w 136"/>
                  <a:gd name="T73" fmla="*/ 338 h 672"/>
                  <a:gd name="T74" fmla="*/ 34 w 136"/>
                  <a:gd name="T75" fmla="*/ 321 h 672"/>
                  <a:gd name="T76" fmla="*/ 26 w 136"/>
                  <a:gd name="T77" fmla="*/ 312 h 672"/>
                  <a:gd name="T78" fmla="*/ 23 w 136"/>
                  <a:gd name="T79" fmla="*/ 332 h 672"/>
                  <a:gd name="T80" fmla="*/ 17 w 136"/>
                  <a:gd name="T81" fmla="*/ 329 h 672"/>
                  <a:gd name="T82" fmla="*/ 21 w 136"/>
                  <a:gd name="T83" fmla="*/ 311 h 672"/>
                  <a:gd name="T84" fmla="*/ 23 w 136"/>
                  <a:gd name="T85" fmla="*/ 287 h 672"/>
                  <a:gd name="T86" fmla="*/ 24 w 136"/>
                  <a:gd name="T87" fmla="*/ 268 h 672"/>
                  <a:gd name="T88" fmla="*/ 28 w 136"/>
                  <a:gd name="T89" fmla="*/ 253 h 672"/>
                  <a:gd name="T90" fmla="*/ 38 w 136"/>
                  <a:gd name="T91" fmla="*/ 224 h 672"/>
                  <a:gd name="T92" fmla="*/ 47 w 136"/>
                  <a:gd name="T93" fmla="*/ 197 h 672"/>
                  <a:gd name="T94" fmla="*/ 52 w 136"/>
                  <a:gd name="T95" fmla="*/ 156 h 672"/>
                  <a:gd name="T96" fmla="*/ 52 w 136"/>
                  <a:gd name="T97" fmla="*/ 142 h 672"/>
                  <a:gd name="T98" fmla="*/ 60 w 136"/>
                  <a:gd name="T99" fmla="*/ 71 h 672"/>
                  <a:gd name="T100" fmla="*/ 62 w 136"/>
                  <a:gd name="T101" fmla="*/ 13 h 6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672">
                    <a:moveTo>
                      <a:pt x="84" y="18"/>
                    </a:moveTo>
                    <a:lnTo>
                      <a:pt x="90" y="16"/>
                    </a:lnTo>
                    <a:lnTo>
                      <a:pt x="96" y="2"/>
                    </a:lnTo>
                    <a:lnTo>
                      <a:pt x="98" y="0"/>
                    </a:lnTo>
                    <a:lnTo>
                      <a:pt x="102" y="12"/>
                    </a:lnTo>
                    <a:lnTo>
                      <a:pt x="112" y="38"/>
                    </a:lnTo>
                    <a:lnTo>
                      <a:pt x="112" y="56"/>
                    </a:lnTo>
                    <a:lnTo>
                      <a:pt x="120" y="68"/>
                    </a:lnTo>
                    <a:lnTo>
                      <a:pt x="124" y="82"/>
                    </a:lnTo>
                    <a:lnTo>
                      <a:pt x="126" y="96"/>
                    </a:lnTo>
                    <a:lnTo>
                      <a:pt x="136" y="96"/>
                    </a:lnTo>
                    <a:lnTo>
                      <a:pt x="134" y="108"/>
                    </a:lnTo>
                    <a:lnTo>
                      <a:pt x="124" y="120"/>
                    </a:lnTo>
                    <a:lnTo>
                      <a:pt x="116" y="124"/>
                    </a:lnTo>
                    <a:lnTo>
                      <a:pt x="110" y="130"/>
                    </a:lnTo>
                    <a:lnTo>
                      <a:pt x="114" y="160"/>
                    </a:lnTo>
                    <a:lnTo>
                      <a:pt x="96" y="186"/>
                    </a:lnTo>
                    <a:lnTo>
                      <a:pt x="90" y="198"/>
                    </a:lnTo>
                    <a:lnTo>
                      <a:pt x="86" y="222"/>
                    </a:lnTo>
                    <a:lnTo>
                      <a:pt x="82" y="234"/>
                    </a:lnTo>
                    <a:lnTo>
                      <a:pt x="82" y="250"/>
                    </a:lnTo>
                    <a:lnTo>
                      <a:pt x="90" y="274"/>
                    </a:lnTo>
                    <a:lnTo>
                      <a:pt x="88" y="292"/>
                    </a:lnTo>
                    <a:lnTo>
                      <a:pt x="84" y="302"/>
                    </a:lnTo>
                    <a:lnTo>
                      <a:pt x="82" y="322"/>
                    </a:lnTo>
                    <a:lnTo>
                      <a:pt x="72" y="332"/>
                    </a:lnTo>
                    <a:lnTo>
                      <a:pt x="74" y="354"/>
                    </a:lnTo>
                    <a:lnTo>
                      <a:pt x="74" y="370"/>
                    </a:lnTo>
                    <a:lnTo>
                      <a:pt x="62" y="396"/>
                    </a:lnTo>
                    <a:lnTo>
                      <a:pt x="60" y="426"/>
                    </a:lnTo>
                    <a:lnTo>
                      <a:pt x="58" y="438"/>
                    </a:lnTo>
                    <a:lnTo>
                      <a:pt x="56" y="454"/>
                    </a:lnTo>
                    <a:lnTo>
                      <a:pt x="60" y="458"/>
                    </a:lnTo>
                    <a:lnTo>
                      <a:pt x="60" y="478"/>
                    </a:lnTo>
                    <a:lnTo>
                      <a:pt x="64" y="490"/>
                    </a:lnTo>
                    <a:lnTo>
                      <a:pt x="62" y="502"/>
                    </a:lnTo>
                    <a:lnTo>
                      <a:pt x="62" y="528"/>
                    </a:lnTo>
                    <a:lnTo>
                      <a:pt x="54" y="540"/>
                    </a:lnTo>
                    <a:lnTo>
                      <a:pt x="52" y="558"/>
                    </a:lnTo>
                    <a:lnTo>
                      <a:pt x="44" y="570"/>
                    </a:lnTo>
                    <a:lnTo>
                      <a:pt x="36" y="578"/>
                    </a:lnTo>
                    <a:lnTo>
                      <a:pt x="34" y="588"/>
                    </a:lnTo>
                    <a:lnTo>
                      <a:pt x="36" y="596"/>
                    </a:lnTo>
                    <a:lnTo>
                      <a:pt x="40" y="604"/>
                    </a:lnTo>
                    <a:lnTo>
                      <a:pt x="52" y="606"/>
                    </a:lnTo>
                    <a:lnTo>
                      <a:pt x="52" y="622"/>
                    </a:lnTo>
                    <a:lnTo>
                      <a:pt x="58" y="634"/>
                    </a:lnTo>
                    <a:lnTo>
                      <a:pt x="68" y="636"/>
                    </a:lnTo>
                    <a:lnTo>
                      <a:pt x="94" y="636"/>
                    </a:lnTo>
                    <a:lnTo>
                      <a:pt x="96" y="644"/>
                    </a:lnTo>
                    <a:lnTo>
                      <a:pt x="88" y="648"/>
                    </a:lnTo>
                    <a:lnTo>
                      <a:pt x="80" y="650"/>
                    </a:lnTo>
                    <a:lnTo>
                      <a:pt x="74" y="656"/>
                    </a:lnTo>
                    <a:lnTo>
                      <a:pt x="74" y="666"/>
                    </a:lnTo>
                    <a:lnTo>
                      <a:pt x="72" y="672"/>
                    </a:lnTo>
                    <a:lnTo>
                      <a:pt x="64" y="672"/>
                    </a:lnTo>
                    <a:lnTo>
                      <a:pt x="58" y="668"/>
                    </a:lnTo>
                    <a:lnTo>
                      <a:pt x="60" y="664"/>
                    </a:lnTo>
                    <a:lnTo>
                      <a:pt x="66" y="660"/>
                    </a:lnTo>
                    <a:lnTo>
                      <a:pt x="70" y="652"/>
                    </a:lnTo>
                    <a:lnTo>
                      <a:pt x="64" y="648"/>
                    </a:lnTo>
                    <a:lnTo>
                      <a:pt x="56" y="654"/>
                    </a:lnTo>
                    <a:lnTo>
                      <a:pt x="52" y="662"/>
                    </a:lnTo>
                    <a:lnTo>
                      <a:pt x="44" y="660"/>
                    </a:lnTo>
                    <a:lnTo>
                      <a:pt x="38" y="654"/>
                    </a:lnTo>
                    <a:lnTo>
                      <a:pt x="46" y="648"/>
                    </a:lnTo>
                    <a:lnTo>
                      <a:pt x="48" y="644"/>
                    </a:lnTo>
                    <a:lnTo>
                      <a:pt x="46" y="640"/>
                    </a:lnTo>
                    <a:lnTo>
                      <a:pt x="38" y="646"/>
                    </a:lnTo>
                    <a:lnTo>
                      <a:pt x="28" y="646"/>
                    </a:lnTo>
                    <a:lnTo>
                      <a:pt x="30" y="638"/>
                    </a:lnTo>
                    <a:lnTo>
                      <a:pt x="42" y="632"/>
                    </a:lnTo>
                    <a:lnTo>
                      <a:pt x="42" y="628"/>
                    </a:lnTo>
                    <a:lnTo>
                      <a:pt x="34" y="630"/>
                    </a:lnTo>
                    <a:lnTo>
                      <a:pt x="26" y="630"/>
                    </a:lnTo>
                    <a:lnTo>
                      <a:pt x="28" y="622"/>
                    </a:lnTo>
                    <a:lnTo>
                      <a:pt x="22" y="618"/>
                    </a:lnTo>
                    <a:lnTo>
                      <a:pt x="20" y="606"/>
                    </a:lnTo>
                    <a:lnTo>
                      <a:pt x="20" y="602"/>
                    </a:lnTo>
                    <a:lnTo>
                      <a:pt x="20" y="594"/>
                    </a:lnTo>
                    <a:lnTo>
                      <a:pt x="16" y="590"/>
                    </a:lnTo>
                    <a:lnTo>
                      <a:pt x="10" y="582"/>
                    </a:lnTo>
                    <a:lnTo>
                      <a:pt x="6" y="574"/>
                    </a:lnTo>
                    <a:lnTo>
                      <a:pt x="8" y="558"/>
                    </a:lnTo>
                    <a:lnTo>
                      <a:pt x="14" y="558"/>
                    </a:lnTo>
                    <a:lnTo>
                      <a:pt x="16" y="560"/>
                    </a:lnTo>
                    <a:lnTo>
                      <a:pt x="18" y="568"/>
                    </a:lnTo>
                    <a:lnTo>
                      <a:pt x="24" y="566"/>
                    </a:lnTo>
                    <a:lnTo>
                      <a:pt x="24" y="556"/>
                    </a:lnTo>
                    <a:lnTo>
                      <a:pt x="28" y="556"/>
                    </a:lnTo>
                    <a:lnTo>
                      <a:pt x="32" y="554"/>
                    </a:lnTo>
                    <a:lnTo>
                      <a:pt x="32" y="546"/>
                    </a:lnTo>
                    <a:lnTo>
                      <a:pt x="28" y="548"/>
                    </a:lnTo>
                    <a:lnTo>
                      <a:pt x="20" y="550"/>
                    </a:lnTo>
                    <a:lnTo>
                      <a:pt x="18" y="544"/>
                    </a:lnTo>
                    <a:lnTo>
                      <a:pt x="18" y="536"/>
                    </a:lnTo>
                    <a:lnTo>
                      <a:pt x="24" y="534"/>
                    </a:lnTo>
                    <a:lnTo>
                      <a:pt x="24" y="530"/>
                    </a:lnTo>
                    <a:lnTo>
                      <a:pt x="16" y="530"/>
                    </a:lnTo>
                    <a:lnTo>
                      <a:pt x="0" y="530"/>
                    </a:lnTo>
                    <a:lnTo>
                      <a:pt x="6" y="522"/>
                    </a:lnTo>
                    <a:lnTo>
                      <a:pt x="10" y="514"/>
                    </a:lnTo>
                    <a:lnTo>
                      <a:pt x="16" y="506"/>
                    </a:lnTo>
                    <a:lnTo>
                      <a:pt x="22" y="502"/>
                    </a:lnTo>
                    <a:lnTo>
                      <a:pt x="24" y="506"/>
                    </a:lnTo>
                    <a:lnTo>
                      <a:pt x="28" y="518"/>
                    </a:lnTo>
                    <a:lnTo>
                      <a:pt x="36" y="508"/>
                    </a:lnTo>
                    <a:lnTo>
                      <a:pt x="42" y="494"/>
                    </a:lnTo>
                    <a:lnTo>
                      <a:pt x="40" y="484"/>
                    </a:lnTo>
                    <a:lnTo>
                      <a:pt x="38" y="472"/>
                    </a:lnTo>
                    <a:lnTo>
                      <a:pt x="44" y="462"/>
                    </a:lnTo>
                    <a:lnTo>
                      <a:pt x="42" y="452"/>
                    </a:lnTo>
                    <a:lnTo>
                      <a:pt x="44" y="446"/>
                    </a:lnTo>
                    <a:lnTo>
                      <a:pt x="46" y="440"/>
                    </a:lnTo>
                    <a:lnTo>
                      <a:pt x="46" y="428"/>
                    </a:lnTo>
                    <a:lnTo>
                      <a:pt x="40" y="426"/>
                    </a:lnTo>
                    <a:lnTo>
                      <a:pt x="36" y="428"/>
                    </a:lnTo>
                    <a:lnTo>
                      <a:pt x="34" y="438"/>
                    </a:lnTo>
                    <a:lnTo>
                      <a:pt x="32" y="444"/>
                    </a:lnTo>
                    <a:lnTo>
                      <a:pt x="32" y="456"/>
                    </a:lnTo>
                    <a:lnTo>
                      <a:pt x="28" y="462"/>
                    </a:lnTo>
                    <a:lnTo>
                      <a:pt x="22" y="458"/>
                    </a:lnTo>
                    <a:lnTo>
                      <a:pt x="22" y="450"/>
                    </a:lnTo>
                    <a:lnTo>
                      <a:pt x="22" y="438"/>
                    </a:lnTo>
                    <a:lnTo>
                      <a:pt x="26" y="430"/>
                    </a:lnTo>
                    <a:lnTo>
                      <a:pt x="28" y="426"/>
                    </a:lnTo>
                    <a:lnTo>
                      <a:pt x="28" y="416"/>
                    </a:lnTo>
                    <a:lnTo>
                      <a:pt x="30" y="402"/>
                    </a:lnTo>
                    <a:lnTo>
                      <a:pt x="32" y="394"/>
                    </a:lnTo>
                    <a:lnTo>
                      <a:pt x="40" y="386"/>
                    </a:lnTo>
                    <a:lnTo>
                      <a:pt x="36" y="376"/>
                    </a:lnTo>
                    <a:lnTo>
                      <a:pt x="34" y="366"/>
                    </a:lnTo>
                    <a:lnTo>
                      <a:pt x="34" y="358"/>
                    </a:lnTo>
                    <a:lnTo>
                      <a:pt x="32" y="346"/>
                    </a:lnTo>
                    <a:lnTo>
                      <a:pt x="38" y="346"/>
                    </a:lnTo>
                    <a:lnTo>
                      <a:pt x="42" y="332"/>
                    </a:lnTo>
                    <a:lnTo>
                      <a:pt x="48" y="320"/>
                    </a:lnTo>
                    <a:lnTo>
                      <a:pt x="52" y="308"/>
                    </a:lnTo>
                    <a:lnTo>
                      <a:pt x="58" y="292"/>
                    </a:lnTo>
                    <a:lnTo>
                      <a:pt x="60" y="278"/>
                    </a:lnTo>
                    <a:lnTo>
                      <a:pt x="64" y="270"/>
                    </a:lnTo>
                    <a:lnTo>
                      <a:pt x="62" y="232"/>
                    </a:lnTo>
                    <a:lnTo>
                      <a:pt x="62" y="220"/>
                    </a:lnTo>
                    <a:lnTo>
                      <a:pt x="70" y="214"/>
                    </a:lnTo>
                    <a:lnTo>
                      <a:pt x="70" y="206"/>
                    </a:lnTo>
                    <a:lnTo>
                      <a:pt x="66" y="200"/>
                    </a:lnTo>
                    <a:lnTo>
                      <a:pt x="70" y="194"/>
                    </a:lnTo>
                    <a:lnTo>
                      <a:pt x="74" y="174"/>
                    </a:lnTo>
                    <a:lnTo>
                      <a:pt x="80" y="144"/>
                    </a:lnTo>
                    <a:lnTo>
                      <a:pt x="82" y="98"/>
                    </a:lnTo>
                    <a:lnTo>
                      <a:pt x="88" y="52"/>
                    </a:lnTo>
                    <a:lnTo>
                      <a:pt x="86" y="28"/>
                    </a:lnTo>
                    <a:lnTo>
                      <a:pt x="84" y="1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5" name="Freeform 89">
                <a:extLst>
                  <a:ext uri="{FF2B5EF4-FFF2-40B4-BE49-F238E27FC236}">
                    <a16:creationId xmlns:a16="http://schemas.microsoft.com/office/drawing/2014/main" id="{3747C351-6FB5-43A9-85FE-41BBB18E64EB}"/>
                  </a:ext>
                </a:extLst>
              </p:cNvPr>
              <p:cNvSpPr>
                <a:spLocks/>
              </p:cNvSpPr>
              <p:nvPr/>
            </p:nvSpPr>
            <p:spPr bwMode="auto">
              <a:xfrm>
                <a:off x="1709" y="3929"/>
                <a:ext cx="53" cy="44"/>
              </a:xfrm>
              <a:custGeom>
                <a:avLst/>
                <a:gdLst>
                  <a:gd name="T0" fmla="*/ 0 w 56"/>
                  <a:gd name="T1" fmla="*/ 0 h 46"/>
                  <a:gd name="T2" fmla="*/ 0 w 56"/>
                  <a:gd name="T3" fmla="*/ 33 h 46"/>
                  <a:gd name="T4" fmla="*/ 9 w 56"/>
                  <a:gd name="T5" fmla="*/ 33 h 46"/>
                  <a:gd name="T6" fmla="*/ 17 w 56"/>
                  <a:gd name="T7" fmla="*/ 33 h 46"/>
                  <a:gd name="T8" fmla="*/ 27 w 56"/>
                  <a:gd name="T9" fmla="*/ 36 h 46"/>
                  <a:gd name="T10" fmla="*/ 38 w 56"/>
                  <a:gd name="T11" fmla="*/ 34 h 46"/>
                  <a:gd name="T12" fmla="*/ 42 w 56"/>
                  <a:gd name="T13" fmla="*/ 33 h 46"/>
                  <a:gd name="T14" fmla="*/ 37 w 56"/>
                  <a:gd name="T15" fmla="*/ 32 h 46"/>
                  <a:gd name="T16" fmla="*/ 25 w 56"/>
                  <a:gd name="T17" fmla="*/ 30 h 46"/>
                  <a:gd name="T18" fmla="*/ 15 w 56"/>
                  <a:gd name="T19" fmla="*/ 23 h 46"/>
                  <a:gd name="T20" fmla="*/ 8 w 56"/>
                  <a:gd name="T21" fmla="*/ 11 h 46"/>
                  <a:gd name="T22" fmla="*/ 6 w 56"/>
                  <a:gd name="T23" fmla="*/ 8 h 46"/>
                  <a:gd name="T24" fmla="*/ 4 w 56"/>
                  <a:gd name="T25" fmla="*/ 2 h 46"/>
                  <a:gd name="T26" fmla="*/ 0 w 5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46">
                    <a:moveTo>
                      <a:pt x="0" y="0"/>
                    </a:moveTo>
                    <a:lnTo>
                      <a:pt x="0" y="42"/>
                    </a:lnTo>
                    <a:lnTo>
                      <a:pt x="12" y="42"/>
                    </a:lnTo>
                    <a:lnTo>
                      <a:pt x="22" y="42"/>
                    </a:lnTo>
                    <a:lnTo>
                      <a:pt x="36" y="46"/>
                    </a:lnTo>
                    <a:lnTo>
                      <a:pt x="50" y="44"/>
                    </a:lnTo>
                    <a:lnTo>
                      <a:pt x="56" y="42"/>
                    </a:lnTo>
                    <a:lnTo>
                      <a:pt x="48" y="40"/>
                    </a:lnTo>
                    <a:lnTo>
                      <a:pt x="32" y="36"/>
                    </a:lnTo>
                    <a:lnTo>
                      <a:pt x="20" y="28"/>
                    </a:lnTo>
                    <a:lnTo>
                      <a:pt x="8" y="16"/>
                    </a:lnTo>
                    <a:lnTo>
                      <a:pt x="6" y="8"/>
                    </a:lnTo>
                    <a:lnTo>
                      <a:pt x="4" y="2"/>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6" name="Freeform 90">
                <a:extLst>
                  <a:ext uri="{FF2B5EF4-FFF2-40B4-BE49-F238E27FC236}">
                    <a16:creationId xmlns:a16="http://schemas.microsoft.com/office/drawing/2014/main" id="{52CDB7F3-95DA-47FC-9AA8-EB3956A3F246}"/>
                  </a:ext>
                </a:extLst>
              </p:cNvPr>
              <p:cNvSpPr>
                <a:spLocks/>
              </p:cNvSpPr>
              <p:nvPr/>
            </p:nvSpPr>
            <p:spPr bwMode="auto">
              <a:xfrm>
                <a:off x="1670" y="3924"/>
                <a:ext cx="63" cy="60"/>
              </a:xfrm>
              <a:custGeom>
                <a:avLst/>
                <a:gdLst>
                  <a:gd name="T0" fmla="*/ 2 w 68"/>
                  <a:gd name="T1" fmla="*/ 34 h 64"/>
                  <a:gd name="T2" fmla="*/ 0 w 68"/>
                  <a:gd name="T3" fmla="*/ 30 h 64"/>
                  <a:gd name="T4" fmla="*/ 6 w 68"/>
                  <a:gd name="T5" fmla="*/ 28 h 64"/>
                  <a:gd name="T6" fmla="*/ 6 w 68"/>
                  <a:gd name="T7" fmla="*/ 28 h 64"/>
                  <a:gd name="T8" fmla="*/ 15 w 68"/>
                  <a:gd name="T9" fmla="*/ 28 h 64"/>
                  <a:gd name="T10" fmla="*/ 18 w 68"/>
                  <a:gd name="T11" fmla="*/ 30 h 64"/>
                  <a:gd name="T12" fmla="*/ 20 w 68"/>
                  <a:gd name="T13" fmla="*/ 28 h 64"/>
                  <a:gd name="T14" fmla="*/ 16 w 68"/>
                  <a:gd name="T15" fmla="*/ 23 h 64"/>
                  <a:gd name="T16" fmla="*/ 11 w 68"/>
                  <a:gd name="T17" fmla="*/ 21 h 64"/>
                  <a:gd name="T18" fmla="*/ 13 w 68"/>
                  <a:gd name="T19" fmla="*/ 17 h 64"/>
                  <a:gd name="T20" fmla="*/ 16 w 68"/>
                  <a:gd name="T21" fmla="*/ 17 h 64"/>
                  <a:gd name="T22" fmla="*/ 19 w 68"/>
                  <a:gd name="T23" fmla="*/ 15 h 64"/>
                  <a:gd name="T24" fmla="*/ 18 w 68"/>
                  <a:gd name="T25" fmla="*/ 9 h 64"/>
                  <a:gd name="T26" fmla="*/ 15 w 68"/>
                  <a:gd name="T27" fmla="*/ 11 h 64"/>
                  <a:gd name="T28" fmla="*/ 9 w 68"/>
                  <a:gd name="T29" fmla="*/ 13 h 64"/>
                  <a:gd name="T30" fmla="*/ 7 w 68"/>
                  <a:gd name="T31" fmla="*/ 8 h 64"/>
                  <a:gd name="T32" fmla="*/ 9 w 68"/>
                  <a:gd name="T33" fmla="*/ 8 h 64"/>
                  <a:gd name="T34" fmla="*/ 15 w 68"/>
                  <a:gd name="T35" fmla="*/ 6 h 64"/>
                  <a:gd name="T36" fmla="*/ 17 w 68"/>
                  <a:gd name="T37" fmla="*/ 2 h 64"/>
                  <a:gd name="T38" fmla="*/ 22 w 68"/>
                  <a:gd name="T39" fmla="*/ 0 h 64"/>
                  <a:gd name="T40" fmla="*/ 26 w 68"/>
                  <a:gd name="T41" fmla="*/ 0 h 64"/>
                  <a:gd name="T42" fmla="*/ 29 w 68"/>
                  <a:gd name="T43" fmla="*/ 6 h 64"/>
                  <a:gd name="T44" fmla="*/ 29 w 68"/>
                  <a:gd name="T45" fmla="*/ 35 h 64"/>
                  <a:gd name="T46" fmla="*/ 44 w 68"/>
                  <a:gd name="T47" fmla="*/ 35 h 64"/>
                  <a:gd name="T48" fmla="*/ 46 w 68"/>
                  <a:gd name="T49" fmla="*/ 38 h 64"/>
                  <a:gd name="T50" fmla="*/ 46 w 68"/>
                  <a:gd name="T51" fmla="*/ 41 h 64"/>
                  <a:gd name="T52" fmla="*/ 41 w 68"/>
                  <a:gd name="T53" fmla="*/ 42 h 64"/>
                  <a:gd name="T54" fmla="*/ 35 w 68"/>
                  <a:gd name="T55" fmla="*/ 42 h 64"/>
                  <a:gd name="T56" fmla="*/ 30 w 68"/>
                  <a:gd name="T57" fmla="*/ 44 h 64"/>
                  <a:gd name="T58" fmla="*/ 29 w 68"/>
                  <a:gd name="T59" fmla="*/ 47 h 64"/>
                  <a:gd name="T60" fmla="*/ 24 w 68"/>
                  <a:gd name="T61" fmla="*/ 45 h 64"/>
                  <a:gd name="T62" fmla="*/ 17 w 68"/>
                  <a:gd name="T63" fmla="*/ 44 h 64"/>
                  <a:gd name="T64" fmla="*/ 15 w 68"/>
                  <a:gd name="T65" fmla="*/ 41 h 64"/>
                  <a:gd name="T66" fmla="*/ 15 w 68"/>
                  <a:gd name="T67" fmla="*/ 36 h 64"/>
                  <a:gd name="T68" fmla="*/ 11 w 68"/>
                  <a:gd name="T69" fmla="*/ 36 h 64"/>
                  <a:gd name="T70" fmla="*/ 7 w 68"/>
                  <a:gd name="T71" fmla="*/ 36 h 64"/>
                  <a:gd name="T72" fmla="*/ 7 w 68"/>
                  <a:gd name="T73" fmla="*/ 41 h 64"/>
                  <a:gd name="T74" fmla="*/ 2 w 68"/>
                  <a:gd name="T75" fmla="*/ 38 h 64"/>
                  <a:gd name="T76" fmla="*/ 2 w 68"/>
                  <a:gd name="T77" fmla="*/ 34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8" h="64">
                    <a:moveTo>
                      <a:pt x="2" y="46"/>
                    </a:moveTo>
                    <a:lnTo>
                      <a:pt x="0" y="40"/>
                    </a:lnTo>
                    <a:lnTo>
                      <a:pt x="6" y="38"/>
                    </a:lnTo>
                    <a:lnTo>
                      <a:pt x="10" y="38"/>
                    </a:lnTo>
                    <a:lnTo>
                      <a:pt x="20" y="38"/>
                    </a:lnTo>
                    <a:lnTo>
                      <a:pt x="26" y="40"/>
                    </a:lnTo>
                    <a:lnTo>
                      <a:pt x="30" y="38"/>
                    </a:lnTo>
                    <a:lnTo>
                      <a:pt x="22" y="32"/>
                    </a:lnTo>
                    <a:lnTo>
                      <a:pt x="16" y="28"/>
                    </a:lnTo>
                    <a:lnTo>
                      <a:pt x="18" y="22"/>
                    </a:lnTo>
                    <a:lnTo>
                      <a:pt x="22" y="22"/>
                    </a:lnTo>
                    <a:lnTo>
                      <a:pt x="28" y="20"/>
                    </a:lnTo>
                    <a:lnTo>
                      <a:pt x="26" y="14"/>
                    </a:lnTo>
                    <a:lnTo>
                      <a:pt x="20" y="16"/>
                    </a:lnTo>
                    <a:lnTo>
                      <a:pt x="14" y="18"/>
                    </a:lnTo>
                    <a:lnTo>
                      <a:pt x="12" y="12"/>
                    </a:lnTo>
                    <a:lnTo>
                      <a:pt x="14" y="8"/>
                    </a:lnTo>
                    <a:lnTo>
                      <a:pt x="20" y="6"/>
                    </a:lnTo>
                    <a:lnTo>
                      <a:pt x="24" y="2"/>
                    </a:lnTo>
                    <a:lnTo>
                      <a:pt x="32" y="0"/>
                    </a:lnTo>
                    <a:lnTo>
                      <a:pt x="38" y="0"/>
                    </a:lnTo>
                    <a:lnTo>
                      <a:pt x="42" y="6"/>
                    </a:lnTo>
                    <a:lnTo>
                      <a:pt x="42" y="48"/>
                    </a:lnTo>
                    <a:lnTo>
                      <a:pt x="64" y="48"/>
                    </a:lnTo>
                    <a:lnTo>
                      <a:pt x="68" y="52"/>
                    </a:lnTo>
                    <a:lnTo>
                      <a:pt x="68" y="56"/>
                    </a:lnTo>
                    <a:lnTo>
                      <a:pt x="60" y="58"/>
                    </a:lnTo>
                    <a:lnTo>
                      <a:pt x="52" y="58"/>
                    </a:lnTo>
                    <a:lnTo>
                      <a:pt x="44" y="60"/>
                    </a:lnTo>
                    <a:lnTo>
                      <a:pt x="42" y="64"/>
                    </a:lnTo>
                    <a:lnTo>
                      <a:pt x="34" y="62"/>
                    </a:lnTo>
                    <a:lnTo>
                      <a:pt x="24" y="60"/>
                    </a:lnTo>
                    <a:lnTo>
                      <a:pt x="20" y="56"/>
                    </a:lnTo>
                    <a:lnTo>
                      <a:pt x="20" y="50"/>
                    </a:lnTo>
                    <a:lnTo>
                      <a:pt x="16" y="50"/>
                    </a:lnTo>
                    <a:lnTo>
                      <a:pt x="12" y="50"/>
                    </a:lnTo>
                    <a:lnTo>
                      <a:pt x="12" y="56"/>
                    </a:lnTo>
                    <a:lnTo>
                      <a:pt x="2" y="52"/>
                    </a:lnTo>
                    <a:lnTo>
                      <a:pt x="2" y="4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7" name="Freeform 91">
                <a:extLst>
                  <a:ext uri="{FF2B5EF4-FFF2-40B4-BE49-F238E27FC236}">
                    <a16:creationId xmlns:a16="http://schemas.microsoft.com/office/drawing/2014/main" id="{388C8150-A69C-4C52-BF94-EA7CE6AA9459}"/>
                  </a:ext>
                </a:extLst>
              </p:cNvPr>
              <p:cNvSpPr>
                <a:spLocks/>
              </p:cNvSpPr>
              <p:nvPr/>
            </p:nvSpPr>
            <p:spPr bwMode="auto">
              <a:xfrm>
                <a:off x="1827" y="3898"/>
                <a:ext cx="17" cy="16"/>
              </a:xfrm>
              <a:custGeom>
                <a:avLst/>
                <a:gdLst>
                  <a:gd name="T0" fmla="*/ 6 w 18"/>
                  <a:gd name="T1" fmla="*/ 4 h 18"/>
                  <a:gd name="T2" fmla="*/ 9 w 18"/>
                  <a:gd name="T3" fmla="*/ 0 h 18"/>
                  <a:gd name="T4" fmla="*/ 13 w 18"/>
                  <a:gd name="T5" fmla="*/ 2 h 18"/>
                  <a:gd name="T6" fmla="*/ 13 w 18"/>
                  <a:gd name="T7" fmla="*/ 4 h 18"/>
                  <a:gd name="T8" fmla="*/ 9 w 18"/>
                  <a:gd name="T9" fmla="*/ 5 h 18"/>
                  <a:gd name="T10" fmla="*/ 8 w 18"/>
                  <a:gd name="T11" fmla="*/ 9 h 18"/>
                  <a:gd name="T12" fmla="*/ 4 w 18"/>
                  <a:gd name="T13" fmla="*/ 10 h 18"/>
                  <a:gd name="T14" fmla="*/ 0 w 18"/>
                  <a:gd name="T15" fmla="*/ 9 h 18"/>
                  <a:gd name="T16" fmla="*/ 0 w 18"/>
                  <a:gd name="T17" fmla="*/ 7 h 18"/>
                  <a:gd name="T18" fmla="*/ 4 w 18"/>
                  <a:gd name="T19" fmla="*/ 4 h 18"/>
                  <a:gd name="T20" fmla="*/ 6 w 18"/>
                  <a:gd name="T21" fmla="*/ 4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8">
                    <a:moveTo>
                      <a:pt x="6" y="4"/>
                    </a:moveTo>
                    <a:lnTo>
                      <a:pt x="12" y="0"/>
                    </a:lnTo>
                    <a:lnTo>
                      <a:pt x="18" y="2"/>
                    </a:lnTo>
                    <a:lnTo>
                      <a:pt x="18" y="6"/>
                    </a:lnTo>
                    <a:lnTo>
                      <a:pt x="14" y="10"/>
                    </a:lnTo>
                    <a:lnTo>
                      <a:pt x="8" y="16"/>
                    </a:lnTo>
                    <a:lnTo>
                      <a:pt x="4" y="18"/>
                    </a:lnTo>
                    <a:lnTo>
                      <a:pt x="0" y="16"/>
                    </a:lnTo>
                    <a:lnTo>
                      <a:pt x="0" y="12"/>
                    </a:lnTo>
                    <a:lnTo>
                      <a:pt x="4" y="8"/>
                    </a:lnTo>
                    <a:lnTo>
                      <a:pt x="6"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8" name="Freeform 92">
                <a:extLst>
                  <a:ext uri="{FF2B5EF4-FFF2-40B4-BE49-F238E27FC236}">
                    <a16:creationId xmlns:a16="http://schemas.microsoft.com/office/drawing/2014/main" id="{A11246AC-252C-4E08-87E8-2CF329B3AE99}"/>
                  </a:ext>
                </a:extLst>
              </p:cNvPr>
              <p:cNvSpPr>
                <a:spLocks/>
              </p:cNvSpPr>
              <p:nvPr/>
            </p:nvSpPr>
            <p:spPr bwMode="auto">
              <a:xfrm>
                <a:off x="1843" y="3899"/>
                <a:ext cx="26" cy="19"/>
              </a:xfrm>
              <a:custGeom>
                <a:avLst/>
                <a:gdLst>
                  <a:gd name="T0" fmla="*/ 6 w 28"/>
                  <a:gd name="T1" fmla="*/ 8 h 20"/>
                  <a:gd name="T2" fmla="*/ 7 w 28"/>
                  <a:gd name="T3" fmla="*/ 0 h 20"/>
                  <a:gd name="T4" fmla="*/ 11 w 28"/>
                  <a:gd name="T5" fmla="*/ 0 h 20"/>
                  <a:gd name="T6" fmla="*/ 16 w 28"/>
                  <a:gd name="T7" fmla="*/ 0 h 20"/>
                  <a:gd name="T8" fmla="*/ 19 w 28"/>
                  <a:gd name="T9" fmla="*/ 2 h 20"/>
                  <a:gd name="T10" fmla="*/ 19 w 28"/>
                  <a:gd name="T11" fmla="*/ 6 h 20"/>
                  <a:gd name="T12" fmla="*/ 16 w 28"/>
                  <a:gd name="T13" fmla="*/ 8 h 20"/>
                  <a:gd name="T14" fmla="*/ 13 w 28"/>
                  <a:gd name="T15" fmla="*/ 10 h 20"/>
                  <a:gd name="T16" fmla="*/ 11 w 28"/>
                  <a:gd name="T17" fmla="*/ 10 h 20"/>
                  <a:gd name="T18" fmla="*/ 7 w 28"/>
                  <a:gd name="T19" fmla="*/ 10 h 20"/>
                  <a:gd name="T20" fmla="*/ 7 w 28"/>
                  <a:gd name="T21" fmla="*/ 11 h 20"/>
                  <a:gd name="T22" fmla="*/ 6 w 28"/>
                  <a:gd name="T23" fmla="*/ 15 h 20"/>
                  <a:gd name="T24" fmla="*/ 0 w 28"/>
                  <a:gd name="T25" fmla="*/ 13 h 20"/>
                  <a:gd name="T26" fmla="*/ 0 w 28"/>
                  <a:gd name="T27" fmla="*/ 10 h 20"/>
                  <a:gd name="T28" fmla="*/ 2 w 28"/>
                  <a:gd name="T29" fmla="*/ 10 h 20"/>
                  <a:gd name="T30" fmla="*/ 6 w 28"/>
                  <a:gd name="T31" fmla="*/ 8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20">
                    <a:moveTo>
                      <a:pt x="6" y="8"/>
                    </a:moveTo>
                    <a:lnTo>
                      <a:pt x="10" y="0"/>
                    </a:lnTo>
                    <a:lnTo>
                      <a:pt x="16" y="0"/>
                    </a:lnTo>
                    <a:lnTo>
                      <a:pt x="22" y="0"/>
                    </a:lnTo>
                    <a:lnTo>
                      <a:pt x="28" y="2"/>
                    </a:lnTo>
                    <a:lnTo>
                      <a:pt x="28" y="6"/>
                    </a:lnTo>
                    <a:lnTo>
                      <a:pt x="22" y="8"/>
                    </a:lnTo>
                    <a:lnTo>
                      <a:pt x="18" y="10"/>
                    </a:lnTo>
                    <a:lnTo>
                      <a:pt x="16" y="10"/>
                    </a:lnTo>
                    <a:lnTo>
                      <a:pt x="12" y="14"/>
                    </a:lnTo>
                    <a:lnTo>
                      <a:pt x="8" y="16"/>
                    </a:lnTo>
                    <a:lnTo>
                      <a:pt x="6" y="20"/>
                    </a:lnTo>
                    <a:lnTo>
                      <a:pt x="0" y="18"/>
                    </a:lnTo>
                    <a:lnTo>
                      <a:pt x="0" y="12"/>
                    </a:lnTo>
                    <a:lnTo>
                      <a:pt x="2" y="10"/>
                    </a:lnTo>
                    <a:lnTo>
                      <a:pt x="6" y="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9" name="Freeform 93">
                <a:extLst>
                  <a:ext uri="{FF2B5EF4-FFF2-40B4-BE49-F238E27FC236}">
                    <a16:creationId xmlns:a16="http://schemas.microsoft.com/office/drawing/2014/main" id="{F8101B99-50F2-466E-9558-A10491CC9FF0}"/>
                  </a:ext>
                </a:extLst>
              </p:cNvPr>
              <p:cNvSpPr>
                <a:spLocks/>
              </p:cNvSpPr>
              <p:nvPr/>
            </p:nvSpPr>
            <p:spPr bwMode="auto">
              <a:xfrm>
                <a:off x="1628" y="2978"/>
                <a:ext cx="583" cy="600"/>
              </a:xfrm>
              <a:custGeom>
                <a:avLst/>
                <a:gdLst>
                  <a:gd name="T0" fmla="*/ 269 w 620"/>
                  <a:gd name="T1" fmla="*/ 26 h 638"/>
                  <a:gd name="T2" fmla="*/ 277 w 620"/>
                  <a:gd name="T3" fmla="*/ 52 h 638"/>
                  <a:gd name="T4" fmla="*/ 266 w 620"/>
                  <a:gd name="T5" fmla="*/ 73 h 638"/>
                  <a:gd name="T6" fmla="*/ 286 w 620"/>
                  <a:gd name="T7" fmla="*/ 57 h 638"/>
                  <a:gd name="T8" fmla="*/ 295 w 620"/>
                  <a:gd name="T9" fmla="*/ 72 h 638"/>
                  <a:gd name="T10" fmla="*/ 297 w 620"/>
                  <a:gd name="T11" fmla="*/ 80 h 638"/>
                  <a:gd name="T12" fmla="*/ 308 w 620"/>
                  <a:gd name="T13" fmla="*/ 68 h 638"/>
                  <a:gd name="T14" fmla="*/ 348 w 620"/>
                  <a:gd name="T15" fmla="*/ 84 h 638"/>
                  <a:gd name="T16" fmla="*/ 350 w 620"/>
                  <a:gd name="T17" fmla="*/ 92 h 638"/>
                  <a:gd name="T18" fmla="*/ 379 w 620"/>
                  <a:gd name="T19" fmla="*/ 96 h 638"/>
                  <a:gd name="T20" fmla="*/ 421 w 620"/>
                  <a:gd name="T21" fmla="*/ 111 h 638"/>
                  <a:gd name="T22" fmla="*/ 452 w 620"/>
                  <a:gd name="T23" fmla="*/ 128 h 638"/>
                  <a:gd name="T24" fmla="*/ 440 w 620"/>
                  <a:gd name="T25" fmla="*/ 181 h 638"/>
                  <a:gd name="T26" fmla="*/ 419 w 620"/>
                  <a:gd name="T27" fmla="*/ 211 h 638"/>
                  <a:gd name="T28" fmla="*/ 409 w 620"/>
                  <a:gd name="T29" fmla="*/ 237 h 638"/>
                  <a:gd name="T30" fmla="*/ 400 w 620"/>
                  <a:gd name="T31" fmla="*/ 289 h 638"/>
                  <a:gd name="T32" fmla="*/ 376 w 620"/>
                  <a:gd name="T33" fmla="*/ 328 h 638"/>
                  <a:gd name="T34" fmla="*/ 334 w 620"/>
                  <a:gd name="T35" fmla="*/ 344 h 638"/>
                  <a:gd name="T36" fmla="*/ 300 w 620"/>
                  <a:gd name="T37" fmla="*/ 364 h 638"/>
                  <a:gd name="T38" fmla="*/ 292 w 620"/>
                  <a:gd name="T39" fmla="*/ 404 h 638"/>
                  <a:gd name="T40" fmla="*/ 275 w 620"/>
                  <a:gd name="T41" fmla="*/ 433 h 638"/>
                  <a:gd name="T42" fmla="*/ 259 w 620"/>
                  <a:gd name="T43" fmla="*/ 446 h 638"/>
                  <a:gd name="T44" fmla="*/ 272 w 620"/>
                  <a:gd name="T45" fmla="*/ 429 h 638"/>
                  <a:gd name="T46" fmla="*/ 259 w 620"/>
                  <a:gd name="T47" fmla="*/ 439 h 638"/>
                  <a:gd name="T48" fmla="*/ 252 w 620"/>
                  <a:gd name="T49" fmla="*/ 457 h 638"/>
                  <a:gd name="T50" fmla="*/ 244 w 620"/>
                  <a:gd name="T51" fmla="*/ 457 h 638"/>
                  <a:gd name="T52" fmla="*/ 211 w 620"/>
                  <a:gd name="T53" fmla="*/ 434 h 638"/>
                  <a:gd name="T54" fmla="*/ 220 w 620"/>
                  <a:gd name="T55" fmla="*/ 398 h 638"/>
                  <a:gd name="T56" fmla="*/ 237 w 620"/>
                  <a:gd name="T57" fmla="*/ 370 h 638"/>
                  <a:gd name="T58" fmla="*/ 229 w 620"/>
                  <a:gd name="T59" fmla="*/ 349 h 638"/>
                  <a:gd name="T60" fmla="*/ 214 w 620"/>
                  <a:gd name="T61" fmla="*/ 328 h 638"/>
                  <a:gd name="T62" fmla="*/ 188 w 620"/>
                  <a:gd name="T63" fmla="*/ 305 h 638"/>
                  <a:gd name="T64" fmla="*/ 190 w 620"/>
                  <a:gd name="T65" fmla="*/ 276 h 638"/>
                  <a:gd name="T66" fmla="*/ 162 w 620"/>
                  <a:gd name="T67" fmla="*/ 252 h 638"/>
                  <a:gd name="T68" fmla="*/ 157 w 620"/>
                  <a:gd name="T69" fmla="*/ 222 h 638"/>
                  <a:gd name="T70" fmla="*/ 118 w 620"/>
                  <a:gd name="T71" fmla="*/ 207 h 638"/>
                  <a:gd name="T72" fmla="*/ 85 w 620"/>
                  <a:gd name="T73" fmla="*/ 179 h 638"/>
                  <a:gd name="T74" fmla="*/ 44 w 620"/>
                  <a:gd name="T75" fmla="*/ 188 h 638"/>
                  <a:gd name="T76" fmla="*/ 35 w 620"/>
                  <a:gd name="T77" fmla="*/ 175 h 638"/>
                  <a:gd name="T78" fmla="*/ 8 w 620"/>
                  <a:gd name="T79" fmla="*/ 164 h 638"/>
                  <a:gd name="T80" fmla="*/ 20 w 620"/>
                  <a:gd name="T81" fmla="*/ 118 h 638"/>
                  <a:gd name="T82" fmla="*/ 52 w 620"/>
                  <a:gd name="T83" fmla="*/ 88 h 638"/>
                  <a:gd name="T84" fmla="*/ 49 w 620"/>
                  <a:gd name="T85" fmla="*/ 53 h 638"/>
                  <a:gd name="T86" fmla="*/ 68 w 620"/>
                  <a:gd name="T87" fmla="*/ 41 h 638"/>
                  <a:gd name="T88" fmla="*/ 96 w 620"/>
                  <a:gd name="T89" fmla="*/ 53 h 638"/>
                  <a:gd name="T90" fmla="*/ 124 w 620"/>
                  <a:gd name="T91" fmla="*/ 33 h 638"/>
                  <a:gd name="T92" fmla="*/ 113 w 620"/>
                  <a:gd name="T93" fmla="*/ 13 h 638"/>
                  <a:gd name="T94" fmla="*/ 142 w 620"/>
                  <a:gd name="T95" fmla="*/ 13 h 638"/>
                  <a:gd name="T96" fmla="*/ 167 w 620"/>
                  <a:gd name="T97" fmla="*/ 17 h 638"/>
                  <a:gd name="T98" fmla="*/ 179 w 620"/>
                  <a:gd name="T99" fmla="*/ 47 h 638"/>
                  <a:gd name="T100" fmla="*/ 202 w 620"/>
                  <a:gd name="T101" fmla="*/ 39 h 638"/>
                  <a:gd name="T102" fmla="*/ 214 w 620"/>
                  <a:gd name="T103" fmla="*/ 33 h 638"/>
                  <a:gd name="T104" fmla="*/ 244 w 620"/>
                  <a:gd name="T105" fmla="*/ 35 h 6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0" h="638">
                    <a:moveTo>
                      <a:pt x="356" y="18"/>
                    </a:moveTo>
                    <a:lnTo>
                      <a:pt x="362" y="20"/>
                    </a:lnTo>
                    <a:lnTo>
                      <a:pt x="366" y="24"/>
                    </a:lnTo>
                    <a:lnTo>
                      <a:pt x="364" y="28"/>
                    </a:lnTo>
                    <a:lnTo>
                      <a:pt x="366" y="36"/>
                    </a:lnTo>
                    <a:lnTo>
                      <a:pt x="368" y="44"/>
                    </a:lnTo>
                    <a:lnTo>
                      <a:pt x="376" y="54"/>
                    </a:lnTo>
                    <a:lnTo>
                      <a:pt x="382" y="60"/>
                    </a:lnTo>
                    <a:lnTo>
                      <a:pt x="382" y="68"/>
                    </a:lnTo>
                    <a:lnTo>
                      <a:pt x="378" y="70"/>
                    </a:lnTo>
                    <a:lnTo>
                      <a:pt x="370" y="76"/>
                    </a:lnTo>
                    <a:lnTo>
                      <a:pt x="362" y="84"/>
                    </a:lnTo>
                    <a:lnTo>
                      <a:pt x="360" y="88"/>
                    </a:lnTo>
                    <a:lnTo>
                      <a:pt x="360" y="96"/>
                    </a:lnTo>
                    <a:lnTo>
                      <a:pt x="362" y="100"/>
                    </a:lnTo>
                    <a:lnTo>
                      <a:pt x="368" y="98"/>
                    </a:lnTo>
                    <a:lnTo>
                      <a:pt x="372" y="92"/>
                    </a:lnTo>
                    <a:lnTo>
                      <a:pt x="372" y="82"/>
                    </a:lnTo>
                    <a:lnTo>
                      <a:pt x="380" y="78"/>
                    </a:lnTo>
                    <a:lnTo>
                      <a:pt x="388" y="78"/>
                    </a:lnTo>
                    <a:lnTo>
                      <a:pt x="392" y="82"/>
                    </a:lnTo>
                    <a:lnTo>
                      <a:pt x="400" y="84"/>
                    </a:lnTo>
                    <a:lnTo>
                      <a:pt x="404" y="88"/>
                    </a:lnTo>
                    <a:lnTo>
                      <a:pt x="404" y="92"/>
                    </a:lnTo>
                    <a:lnTo>
                      <a:pt x="402" y="98"/>
                    </a:lnTo>
                    <a:lnTo>
                      <a:pt x="398" y="102"/>
                    </a:lnTo>
                    <a:lnTo>
                      <a:pt x="392" y="108"/>
                    </a:lnTo>
                    <a:lnTo>
                      <a:pt x="392" y="116"/>
                    </a:lnTo>
                    <a:lnTo>
                      <a:pt x="396" y="116"/>
                    </a:lnTo>
                    <a:lnTo>
                      <a:pt x="404" y="108"/>
                    </a:lnTo>
                    <a:lnTo>
                      <a:pt x="406" y="108"/>
                    </a:lnTo>
                    <a:lnTo>
                      <a:pt x="408" y="104"/>
                    </a:lnTo>
                    <a:lnTo>
                      <a:pt x="410" y="98"/>
                    </a:lnTo>
                    <a:lnTo>
                      <a:pt x="414" y="94"/>
                    </a:lnTo>
                    <a:lnTo>
                      <a:pt x="420" y="92"/>
                    </a:lnTo>
                    <a:lnTo>
                      <a:pt x="426" y="94"/>
                    </a:lnTo>
                    <a:lnTo>
                      <a:pt x="440" y="98"/>
                    </a:lnTo>
                    <a:lnTo>
                      <a:pt x="448" y="104"/>
                    </a:lnTo>
                    <a:lnTo>
                      <a:pt x="462" y="110"/>
                    </a:lnTo>
                    <a:lnTo>
                      <a:pt x="472" y="114"/>
                    </a:lnTo>
                    <a:lnTo>
                      <a:pt x="472" y="120"/>
                    </a:lnTo>
                    <a:lnTo>
                      <a:pt x="468" y="126"/>
                    </a:lnTo>
                    <a:lnTo>
                      <a:pt x="466" y="134"/>
                    </a:lnTo>
                    <a:lnTo>
                      <a:pt x="468" y="134"/>
                    </a:lnTo>
                    <a:lnTo>
                      <a:pt x="476" y="126"/>
                    </a:lnTo>
                    <a:lnTo>
                      <a:pt x="482" y="124"/>
                    </a:lnTo>
                    <a:lnTo>
                      <a:pt x="488" y="122"/>
                    </a:lnTo>
                    <a:lnTo>
                      <a:pt x="496" y="124"/>
                    </a:lnTo>
                    <a:lnTo>
                      <a:pt x="506" y="128"/>
                    </a:lnTo>
                    <a:lnTo>
                      <a:pt x="516" y="130"/>
                    </a:lnTo>
                    <a:lnTo>
                      <a:pt x="528" y="130"/>
                    </a:lnTo>
                    <a:lnTo>
                      <a:pt x="538" y="132"/>
                    </a:lnTo>
                    <a:lnTo>
                      <a:pt x="548" y="134"/>
                    </a:lnTo>
                    <a:lnTo>
                      <a:pt x="560" y="142"/>
                    </a:lnTo>
                    <a:lnTo>
                      <a:pt x="572" y="152"/>
                    </a:lnTo>
                    <a:lnTo>
                      <a:pt x="582" y="160"/>
                    </a:lnTo>
                    <a:lnTo>
                      <a:pt x="592" y="166"/>
                    </a:lnTo>
                    <a:lnTo>
                      <a:pt x="602" y="164"/>
                    </a:lnTo>
                    <a:lnTo>
                      <a:pt x="610" y="164"/>
                    </a:lnTo>
                    <a:lnTo>
                      <a:pt x="614" y="174"/>
                    </a:lnTo>
                    <a:lnTo>
                      <a:pt x="620" y="190"/>
                    </a:lnTo>
                    <a:lnTo>
                      <a:pt x="620" y="206"/>
                    </a:lnTo>
                    <a:lnTo>
                      <a:pt x="618" y="224"/>
                    </a:lnTo>
                    <a:lnTo>
                      <a:pt x="608" y="236"/>
                    </a:lnTo>
                    <a:lnTo>
                      <a:pt x="600" y="246"/>
                    </a:lnTo>
                    <a:lnTo>
                      <a:pt x="580" y="264"/>
                    </a:lnTo>
                    <a:lnTo>
                      <a:pt x="580" y="272"/>
                    </a:lnTo>
                    <a:lnTo>
                      <a:pt x="578" y="278"/>
                    </a:lnTo>
                    <a:lnTo>
                      <a:pt x="574" y="282"/>
                    </a:lnTo>
                    <a:lnTo>
                      <a:pt x="570" y="286"/>
                    </a:lnTo>
                    <a:lnTo>
                      <a:pt x="562" y="290"/>
                    </a:lnTo>
                    <a:lnTo>
                      <a:pt x="556" y="294"/>
                    </a:lnTo>
                    <a:lnTo>
                      <a:pt x="554" y="302"/>
                    </a:lnTo>
                    <a:lnTo>
                      <a:pt x="554" y="310"/>
                    </a:lnTo>
                    <a:lnTo>
                      <a:pt x="556" y="322"/>
                    </a:lnTo>
                    <a:lnTo>
                      <a:pt x="556" y="338"/>
                    </a:lnTo>
                    <a:lnTo>
                      <a:pt x="554" y="350"/>
                    </a:lnTo>
                    <a:lnTo>
                      <a:pt x="552" y="366"/>
                    </a:lnTo>
                    <a:lnTo>
                      <a:pt x="548" y="376"/>
                    </a:lnTo>
                    <a:lnTo>
                      <a:pt x="544" y="392"/>
                    </a:lnTo>
                    <a:lnTo>
                      <a:pt x="536" y="408"/>
                    </a:lnTo>
                    <a:lnTo>
                      <a:pt x="528" y="420"/>
                    </a:lnTo>
                    <a:lnTo>
                      <a:pt x="524" y="434"/>
                    </a:lnTo>
                    <a:lnTo>
                      <a:pt x="518" y="440"/>
                    </a:lnTo>
                    <a:lnTo>
                      <a:pt x="512" y="446"/>
                    </a:lnTo>
                    <a:lnTo>
                      <a:pt x="508" y="452"/>
                    </a:lnTo>
                    <a:lnTo>
                      <a:pt x="494" y="456"/>
                    </a:lnTo>
                    <a:lnTo>
                      <a:pt x="482" y="456"/>
                    </a:lnTo>
                    <a:lnTo>
                      <a:pt x="464" y="458"/>
                    </a:lnTo>
                    <a:lnTo>
                      <a:pt x="454" y="468"/>
                    </a:lnTo>
                    <a:lnTo>
                      <a:pt x="446" y="472"/>
                    </a:lnTo>
                    <a:lnTo>
                      <a:pt x="438" y="472"/>
                    </a:lnTo>
                    <a:lnTo>
                      <a:pt x="430" y="480"/>
                    </a:lnTo>
                    <a:lnTo>
                      <a:pt x="418" y="484"/>
                    </a:lnTo>
                    <a:lnTo>
                      <a:pt x="408" y="494"/>
                    </a:lnTo>
                    <a:lnTo>
                      <a:pt x="404" y="502"/>
                    </a:lnTo>
                    <a:lnTo>
                      <a:pt x="402" y="516"/>
                    </a:lnTo>
                    <a:lnTo>
                      <a:pt x="402" y="526"/>
                    </a:lnTo>
                    <a:lnTo>
                      <a:pt x="404" y="542"/>
                    </a:lnTo>
                    <a:lnTo>
                      <a:pt x="398" y="550"/>
                    </a:lnTo>
                    <a:lnTo>
                      <a:pt x="390" y="560"/>
                    </a:lnTo>
                    <a:lnTo>
                      <a:pt x="384" y="566"/>
                    </a:lnTo>
                    <a:lnTo>
                      <a:pt x="380" y="574"/>
                    </a:lnTo>
                    <a:lnTo>
                      <a:pt x="376" y="584"/>
                    </a:lnTo>
                    <a:lnTo>
                      <a:pt x="374" y="588"/>
                    </a:lnTo>
                    <a:lnTo>
                      <a:pt x="370" y="592"/>
                    </a:lnTo>
                    <a:lnTo>
                      <a:pt x="366" y="600"/>
                    </a:lnTo>
                    <a:lnTo>
                      <a:pt x="360" y="604"/>
                    </a:lnTo>
                    <a:lnTo>
                      <a:pt x="352" y="610"/>
                    </a:lnTo>
                    <a:lnTo>
                      <a:pt x="352" y="606"/>
                    </a:lnTo>
                    <a:lnTo>
                      <a:pt x="352" y="604"/>
                    </a:lnTo>
                    <a:lnTo>
                      <a:pt x="356" y="600"/>
                    </a:lnTo>
                    <a:lnTo>
                      <a:pt x="360" y="596"/>
                    </a:lnTo>
                    <a:lnTo>
                      <a:pt x="366" y="590"/>
                    </a:lnTo>
                    <a:lnTo>
                      <a:pt x="370" y="584"/>
                    </a:lnTo>
                    <a:lnTo>
                      <a:pt x="368" y="580"/>
                    </a:lnTo>
                    <a:lnTo>
                      <a:pt x="364" y="582"/>
                    </a:lnTo>
                    <a:lnTo>
                      <a:pt x="360" y="586"/>
                    </a:lnTo>
                    <a:lnTo>
                      <a:pt x="356" y="592"/>
                    </a:lnTo>
                    <a:lnTo>
                      <a:pt x="352" y="596"/>
                    </a:lnTo>
                    <a:lnTo>
                      <a:pt x="348" y="600"/>
                    </a:lnTo>
                    <a:lnTo>
                      <a:pt x="348" y="606"/>
                    </a:lnTo>
                    <a:lnTo>
                      <a:pt x="346" y="612"/>
                    </a:lnTo>
                    <a:lnTo>
                      <a:pt x="344" y="618"/>
                    </a:lnTo>
                    <a:lnTo>
                      <a:pt x="342" y="622"/>
                    </a:lnTo>
                    <a:lnTo>
                      <a:pt x="336" y="630"/>
                    </a:lnTo>
                    <a:lnTo>
                      <a:pt x="332" y="638"/>
                    </a:lnTo>
                    <a:lnTo>
                      <a:pt x="328" y="634"/>
                    </a:lnTo>
                    <a:lnTo>
                      <a:pt x="328" y="628"/>
                    </a:lnTo>
                    <a:lnTo>
                      <a:pt x="330" y="622"/>
                    </a:lnTo>
                    <a:lnTo>
                      <a:pt x="326" y="614"/>
                    </a:lnTo>
                    <a:lnTo>
                      <a:pt x="320" y="610"/>
                    </a:lnTo>
                    <a:lnTo>
                      <a:pt x="308" y="600"/>
                    </a:lnTo>
                    <a:lnTo>
                      <a:pt x="294" y="592"/>
                    </a:lnTo>
                    <a:lnTo>
                      <a:pt x="286" y="590"/>
                    </a:lnTo>
                    <a:lnTo>
                      <a:pt x="278" y="580"/>
                    </a:lnTo>
                    <a:lnTo>
                      <a:pt x="268" y="572"/>
                    </a:lnTo>
                    <a:lnTo>
                      <a:pt x="270" y="568"/>
                    </a:lnTo>
                    <a:lnTo>
                      <a:pt x="276" y="564"/>
                    </a:lnTo>
                    <a:lnTo>
                      <a:pt x="300" y="540"/>
                    </a:lnTo>
                    <a:lnTo>
                      <a:pt x="308" y="534"/>
                    </a:lnTo>
                    <a:lnTo>
                      <a:pt x="316" y="530"/>
                    </a:lnTo>
                    <a:lnTo>
                      <a:pt x="320" y="524"/>
                    </a:lnTo>
                    <a:lnTo>
                      <a:pt x="324" y="512"/>
                    </a:lnTo>
                    <a:lnTo>
                      <a:pt x="322" y="502"/>
                    </a:lnTo>
                    <a:lnTo>
                      <a:pt x="318" y="498"/>
                    </a:lnTo>
                    <a:lnTo>
                      <a:pt x="308" y="496"/>
                    </a:lnTo>
                    <a:lnTo>
                      <a:pt x="308" y="490"/>
                    </a:lnTo>
                    <a:lnTo>
                      <a:pt x="312" y="482"/>
                    </a:lnTo>
                    <a:lnTo>
                      <a:pt x="314" y="474"/>
                    </a:lnTo>
                    <a:lnTo>
                      <a:pt x="308" y="472"/>
                    </a:lnTo>
                    <a:lnTo>
                      <a:pt x="300" y="474"/>
                    </a:lnTo>
                    <a:lnTo>
                      <a:pt x="292" y="466"/>
                    </a:lnTo>
                    <a:lnTo>
                      <a:pt x="288" y="456"/>
                    </a:lnTo>
                    <a:lnTo>
                      <a:pt x="290" y="446"/>
                    </a:lnTo>
                    <a:lnTo>
                      <a:pt x="284" y="442"/>
                    </a:lnTo>
                    <a:lnTo>
                      <a:pt x="274" y="440"/>
                    </a:lnTo>
                    <a:lnTo>
                      <a:pt x="266" y="442"/>
                    </a:lnTo>
                    <a:lnTo>
                      <a:pt x="256" y="442"/>
                    </a:lnTo>
                    <a:lnTo>
                      <a:pt x="256" y="414"/>
                    </a:lnTo>
                    <a:lnTo>
                      <a:pt x="252" y="406"/>
                    </a:lnTo>
                    <a:lnTo>
                      <a:pt x="256" y="402"/>
                    </a:lnTo>
                    <a:lnTo>
                      <a:pt x="252" y="396"/>
                    </a:lnTo>
                    <a:lnTo>
                      <a:pt x="260" y="382"/>
                    </a:lnTo>
                    <a:lnTo>
                      <a:pt x="260" y="376"/>
                    </a:lnTo>
                    <a:lnTo>
                      <a:pt x="258" y="366"/>
                    </a:lnTo>
                    <a:lnTo>
                      <a:pt x="248" y="362"/>
                    </a:lnTo>
                    <a:lnTo>
                      <a:pt x="246" y="350"/>
                    </a:lnTo>
                    <a:lnTo>
                      <a:pt x="248" y="342"/>
                    </a:lnTo>
                    <a:lnTo>
                      <a:pt x="220" y="342"/>
                    </a:lnTo>
                    <a:lnTo>
                      <a:pt x="218" y="330"/>
                    </a:lnTo>
                    <a:lnTo>
                      <a:pt x="218" y="326"/>
                    </a:lnTo>
                    <a:lnTo>
                      <a:pt x="220" y="322"/>
                    </a:lnTo>
                    <a:lnTo>
                      <a:pt x="218" y="314"/>
                    </a:lnTo>
                    <a:lnTo>
                      <a:pt x="214" y="302"/>
                    </a:lnTo>
                    <a:lnTo>
                      <a:pt x="196" y="298"/>
                    </a:lnTo>
                    <a:lnTo>
                      <a:pt x="184" y="292"/>
                    </a:lnTo>
                    <a:lnTo>
                      <a:pt x="176" y="290"/>
                    </a:lnTo>
                    <a:lnTo>
                      <a:pt x="172" y="284"/>
                    </a:lnTo>
                    <a:lnTo>
                      <a:pt x="162" y="282"/>
                    </a:lnTo>
                    <a:lnTo>
                      <a:pt x="152" y="280"/>
                    </a:lnTo>
                    <a:lnTo>
                      <a:pt x="140" y="268"/>
                    </a:lnTo>
                    <a:lnTo>
                      <a:pt x="138" y="240"/>
                    </a:lnTo>
                    <a:lnTo>
                      <a:pt x="126" y="240"/>
                    </a:lnTo>
                    <a:lnTo>
                      <a:pt x="116" y="244"/>
                    </a:lnTo>
                    <a:lnTo>
                      <a:pt x="114" y="244"/>
                    </a:lnTo>
                    <a:lnTo>
                      <a:pt x="106" y="250"/>
                    </a:lnTo>
                    <a:lnTo>
                      <a:pt x="92" y="256"/>
                    </a:lnTo>
                    <a:lnTo>
                      <a:pt x="72" y="258"/>
                    </a:lnTo>
                    <a:lnTo>
                      <a:pt x="60" y="256"/>
                    </a:lnTo>
                    <a:lnTo>
                      <a:pt x="54" y="256"/>
                    </a:lnTo>
                    <a:lnTo>
                      <a:pt x="52" y="250"/>
                    </a:lnTo>
                    <a:lnTo>
                      <a:pt x="56" y="238"/>
                    </a:lnTo>
                    <a:lnTo>
                      <a:pt x="54" y="232"/>
                    </a:lnTo>
                    <a:lnTo>
                      <a:pt x="48" y="238"/>
                    </a:lnTo>
                    <a:lnTo>
                      <a:pt x="38" y="242"/>
                    </a:lnTo>
                    <a:lnTo>
                      <a:pt x="36" y="244"/>
                    </a:lnTo>
                    <a:lnTo>
                      <a:pt x="28" y="242"/>
                    </a:lnTo>
                    <a:lnTo>
                      <a:pt x="18" y="232"/>
                    </a:lnTo>
                    <a:lnTo>
                      <a:pt x="8" y="222"/>
                    </a:lnTo>
                    <a:lnTo>
                      <a:pt x="0" y="200"/>
                    </a:lnTo>
                    <a:lnTo>
                      <a:pt x="8" y="188"/>
                    </a:lnTo>
                    <a:lnTo>
                      <a:pt x="14" y="182"/>
                    </a:lnTo>
                    <a:lnTo>
                      <a:pt x="16" y="172"/>
                    </a:lnTo>
                    <a:lnTo>
                      <a:pt x="26" y="160"/>
                    </a:lnTo>
                    <a:lnTo>
                      <a:pt x="40" y="154"/>
                    </a:lnTo>
                    <a:lnTo>
                      <a:pt x="62" y="152"/>
                    </a:lnTo>
                    <a:lnTo>
                      <a:pt x="68" y="138"/>
                    </a:lnTo>
                    <a:lnTo>
                      <a:pt x="68" y="126"/>
                    </a:lnTo>
                    <a:lnTo>
                      <a:pt x="70" y="120"/>
                    </a:lnTo>
                    <a:lnTo>
                      <a:pt x="72" y="106"/>
                    </a:lnTo>
                    <a:lnTo>
                      <a:pt x="70" y="94"/>
                    </a:lnTo>
                    <a:lnTo>
                      <a:pt x="64" y="86"/>
                    </a:lnTo>
                    <a:lnTo>
                      <a:pt x="64" y="74"/>
                    </a:lnTo>
                    <a:lnTo>
                      <a:pt x="66" y="72"/>
                    </a:lnTo>
                    <a:lnTo>
                      <a:pt x="76" y="74"/>
                    </a:lnTo>
                    <a:lnTo>
                      <a:pt x="76" y="68"/>
                    </a:lnTo>
                    <a:lnTo>
                      <a:pt x="64" y="64"/>
                    </a:lnTo>
                    <a:lnTo>
                      <a:pt x="64" y="58"/>
                    </a:lnTo>
                    <a:lnTo>
                      <a:pt x="92" y="56"/>
                    </a:lnTo>
                    <a:lnTo>
                      <a:pt x="102" y="54"/>
                    </a:lnTo>
                    <a:lnTo>
                      <a:pt x="108" y="56"/>
                    </a:lnTo>
                    <a:lnTo>
                      <a:pt x="112" y="62"/>
                    </a:lnTo>
                    <a:lnTo>
                      <a:pt x="120" y="70"/>
                    </a:lnTo>
                    <a:lnTo>
                      <a:pt x="130" y="72"/>
                    </a:lnTo>
                    <a:lnTo>
                      <a:pt x="144" y="68"/>
                    </a:lnTo>
                    <a:lnTo>
                      <a:pt x="150" y="62"/>
                    </a:lnTo>
                    <a:lnTo>
                      <a:pt x="156" y="56"/>
                    </a:lnTo>
                    <a:lnTo>
                      <a:pt x="168" y="52"/>
                    </a:lnTo>
                    <a:lnTo>
                      <a:pt x="168" y="44"/>
                    </a:lnTo>
                    <a:lnTo>
                      <a:pt x="162" y="44"/>
                    </a:lnTo>
                    <a:lnTo>
                      <a:pt x="156" y="36"/>
                    </a:lnTo>
                    <a:lnTo>
                      <a:pt x="154" y="26"/>
                    </a:lnTo>
                    <a:lnTo>
                      <a:pt x="148" y="20"/>
                    </a:lnTo>
                    <a:lnTo>
                      <a:pt x="154" y="18"/>
                    </a:lnTo>
                    <a:lnTo>
                      <a:pt x="162" y="22"/>
                    </a:lnTo>
                    <a:lnTo>
                      <a:pt x="174" y="22"/>
                    </a:lnTo>
                    <a:lnTo>
                      <a:pt x="178" y="24"/>
                    </a:lnTo>
                    <a:lnTo>
                      <a:pt x="184" y="20"/>
                    </a:lnTo>
                    <a:lnTo>
                      <a:pt x="194" y="18"/>
                    </a:lnTo>
                    <a:lnTo>
                      <a:pt x="206" y="14"/>
                    </a:lnTo>
                    <a:lnTo>
                      <a:pt x="210" y="4"/>
                    </a:lnTo>
                    <a:lnTo>
                      <a:pt x="208" y="0"/>
                    </a:lnTo>
                    <a:lnTo>
                      <a:pt x="220" y="0"/>
                    </a:lnTo>
                    <a:lnTo>
                      <a:pt x="228" y="22"/>
                    </a:lnTo>
                    <a:lnTo>
                      <a:pt x="222" y="28"/>
                    </a:lnTo>
                    <a:lnTo>
                      <a:pt x="222" y="48"/>
                    </a:lnTo>
                    <a:lnTo>
                      <a:pt x="228" y="56"/>
                    </a:lnTo>
                    <a:lnTo>
                      <a:pt x="236" y="64"/>
                    </a:lnTo>
                    <a:lnTo>
                      <a:pt x="244" y="64"/>
                    </a:lnTo>
                    <a:lnTo>
                      <a:pt x="254" y="62"/>
                    </a:lnTo>
                    <a:lnTo>
                      <a:pt x="260" y="58"/>
                    </a:lnTo>
                    <a:lnTo>
                      <a:pt x="268" y="54"/>
                    </a:lnTo>
                    <a:lnTo>
                      <a:pt x="272" y="50"/>
                    </a:lnTo>
                    <a:lnTo>
                      <a:pt x="276" y="54"/>
                    </a:lnTo>
                    <a:lnTo>
                      <a:pt x="282" y="54"/>
                    </a:lnTo>
                    <a:lnTo>
                      <a:pt x="284" y="54"/>
                    </a:lnTo>
                    <a:lnTo>
                      <a:pt x="286" y="48"/>
                    </a:lnTo>
                    <a:lnTo>
                      <a:pt x="286" y="44"/>
                    </a:lnTo>
                    <a:lnTo>
                      <a:pt x="290" y="44"/>
                    </a:lnTo>
                    <a:lnTo>
                      <a:pt x="300" y="46"/>
                    </a:lnTo>
                    <a:lnTo>
                      <a:pt x="310" y="50"/>
                    </a:lnTo>
                    <a:lnTo>
                      <a:pt x="316" y="50"/>
                    </a:lnTo>
                    <a:lnTo>
                      <a:pt x="322" y="46"/>
                    </a:lnTo>
                    <a:lnTo>
                      <a:pt x="332" y="48"/>
                    </a:lnTo>
                    <a:lnTo>
                      <a:pt x="338" y="52"/>
                    </a:lnTo>
                    <a:lnTo>
                      <a:pt x="350" y="24"/>
                    </a:lnTo>
                    <a:lnTo>
                      <a:pt x="356" y="1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sp>
          <p:nvSpPr>
            <p:cNvPr id="26" name="Freeform 94">
              <a:extLst>
                <a:ext uri="{FF2B5EF4-FFF2-40B4-BE49-F238E27FC236}">
                  <a16:creationId xmlns:a16="http://schemas.microsoft.com/office/drawing/2014/main" id="{774CA9C4-4E95-4BF2-8A7F-4906EBE768A4}"/>
                </a:ext>
              </a:extLst>
            </p:cNvPr>
            <p:cNvSpPr>
              <a:spLocks/>
            </p:cNvSpPr>
            <p:nvPr/>
          </p:nvSpPr>
          <p:spPr bwMode="auto">
            <a:xfrm>
              <a:off x="3839666" y="4532372"/>
              <a:ext cx="71457" cy="54065"/>
            </a:xfrm>
            <a:custGeom>
              <a:avLst/>
              <a:gdLst>
                <a:gd name="T0" fmla="*/ 0 w 48"/>
                <a:gd name="T1" fmla="*/ 13 h 28"/>
                <a:gd name="T2" fmla="*/ 18 w 48"/>
                <a:gd name="T3" fmla="*/ 9 h 28"/>
                <a:gd name="T4" fmla="*/ 22 w 48"/>
                <a:gd name="T5" fmla="*/ 0 h 28"/>
                <a:gd name="T6" fmla="*/ 48 w 48"/>
                <a:gd name="T7" fmla="*/ 0 h 28"/>
                <a:gd name="T8" fmla="*/ 44 w 48"/>
                <a:gd name="T9" fmla="*/ 24 h 28"/>
                <a:gd name="T10" fmla="*/ 42 w 48"/>
                <a:gd name="T11" fmla="*/ 37 h 28"/>
                <a:gd name="T12" fmla="*/ 30 w 48"/>
                <a:gd name="T13" fmla="*/ 46 h 28"/>
                <a:gd name="T14" fmla="*/ 22 w 48"/>
                <a:gd name="T15" fmla="*/ 64 h 28"/>
                <a:gd name="T16" fmla="*/ 16 w 48"/>
                <a:gd name="T17" fmla="*/ 52 h 28"/>
                <a:gd name="T18" fmla="*/ 8 w 48"/>
                <a:gd name="T19" fmla="*/ 33 h 28"/>
                <a:gd name="T20" fmla="*/ 6 w 48"/>
                <a:gd name="T21" fmla="*/ 28 h 28"/>
                <a:gd name="T22" fmla="*/ 0 w 48"/>
                <a:gd name="T23" fmla="*/ 13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 name="Freeform 95">
              <a:extLst>
                <a:ext uri="{FF2B5EF4-FFF2-40B4-BE49-F238E27FC236}">
                  <a16:creationId xmlns:a16="http://schemas.microsoft.com/office/drawing/2014/main" id="{9973EBB8-D84C-4118-877A-B08ED2D46B39}"/>
                </a:ext>
              </a:extLst>
            </p:cNvPr>
            <p:cNvSpPr>
              <a:spLocks/>
            </p:cNvSpPr>
            <p:nvPr/>
          </p:nvSpPr>
          <p:spPr bwMode="auto">
            <a:xfrm>
              <a:off x="3917077" y="4617567"/>
              <a:ext cx="66990" cy="88470"/>
            </a:xfrm>
            <a:custGeom>
              <a:avLst/>
              <a:gdLst>
                <a:gd name="T0" fmla="*/ 0 w 44"/>
                <a:gd name="T1" fmla="*/ 29 h 48"/>
                <a:gd name="T2" fmla="*/ 8 w 44"/>
                <a:gd name="T3" fmla="*/ 14 h 48"/>
                <a:gd name="T4" fmla="*/ 16 w 44"/>
                <a:gd name="T5" fmla="*/ 2 h 48"/>
                <a:gd name="T6" fmla="*/ 35 w 44"/>
                <a:gd name="T7" fmla="*/ 0 h 48"/>
                <a:gd name="T8" fmla="*/ 43 w 44"/>
                <a:gd name="T9" fmla="*/ 14 h 48"/>
                <a:gd name="T10" fmla="*/ 49 w 44"/>
                <a:gd name="T11" fmla="*/ 29 h 48"/>
                <a:gd name="T12" fmla="*/ 47 w 44"/>
                <a:gd name="T13" fmla="*/ 43 h 48"/>
                <a:gd name="T14" fmla="*/ 45 w 44"/>
                <a:gd name="T15" fmla="*/ 59 h 48"/>
                <a:gd name="T16" fmla="*/ 39 w 44"/>
                <a:gd name="T17" fmla="*/ 72 h 48"/>
                <a:gd name="T18" fmla="*/ 29 w 44"/>
                <a:gd name="T19" fmla="*/ 88 h 48"/>
                <a:gd name="T20" fmla="*/ 16 w 44"/>
                <a:gd name="T21" fmla="*/ 80 h 48"/>
                <a:gd name="T22" fmla="*/ 4 w 44"/>
                <a:gd name="T23" fmla="*/ 59 h 48"/>
                <a:gd name="T24" fmla="*/ 0 w 44"/>
                <a:gd name="T25" fmla="*/ 43 h 48"/>
                <a:gd name="T26" fmla="*/ 0 w 44"/>
                <a:gd name="T27" fmla="*/ 2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 name="Freeform 96">
              <a:extLst>
                <a:ext uri="{FF2B5EF4-FFF2-40B4-BE49-F238E27FC236}">
                  <a16:creationId xmlns:a16="http://schemas.microsoft.com/office/drawing/2014/main" id="{BB15A6D9-7546-4704-8B20-2D58FEECBFD1}"/>
                </a:ext>
              </a:extLst>
            </p:cNvPr>
            <p:cNvSpPr>
              <a:spLocks/>
            </p:cNvSpPr>
            <p:nvPr/>
          </p:nvSpPr>
          <p:spPr bwMode="auto">
            <a:xfrm>
              <a:off x="3872416" y="4532372"/>
              <a:ext cx="169709" cy="168747"/>
            </a:xfrm>
            <a:custGeom>
              <a:avLst/>
              <a:gdLst>
                <a:gd name="T0" fmla="*/ 55 w 116"/>
                <a:gd name="T1" fmla="*/ 13 h 88"/>
                <a:gd name="T2" fmla="*/ 55 w 116"/>
                <a:gd name="T3" fmla="*/ 18 h 88"/>
                <a:gd name="T4" fmla="*/ 67 w 116"/>
                <a:gd name="T5" fmla="*/ 26 h 88"/>
                <a:gd name="T6" fmla="*/ 79 w 116"/>
                <a:gd name="T7" fmla="*/ 18 h 88"/>
                <a:gd name="T8" fmla="*/ 88 w 116"/>
                <a:gd name="T9" fmla="*/ 13 h 88"/>
                <a:gd name="T10" fmla="*/ 90 w 116"/>
                <a:gd name="T11" fmla="*/ 30 h 88"/>
                <a:gd name="T12" fmla="*/ 96 w 116"/>
                <a:gd name="T13" fmla="*/ 54 h 88"/>
                <a:gd name="T14" fmla="*/ 102 w 116"/>
                <a:gd name="T15" fmla="*/ 83 h 88"/>
                <a:gd name="T16" fmla="*/ 100 w 116"/>
                <a:gd name="T17" fmla="*/ 102 h 88"/>
                <a:gd name="T18" fmla="*/ 102 w 116"/>
                <a:gd name="T19" fmla="*/ 111 h 88"/>
                <a:gd name="T20" fmla="*/ 104 w 116"/>
                <a:gd name="T21" fmla="*/ 119 h 88"/>
                <a:gd name="T22" fmla="*/ 106 w 116"/>
                <a:gd name="T23" fmla="*/ 151 h 88"/>
                <a:gd name="T24" fmla="*/ 100 w 116"/>
                <a:gd name="T25" fmla="*/ 153 h 88"/>
                <a:gd name="T26" fmla="*/ 102 w 116"/>
                <a:gd name="T27" fmla="*/ 177 h 88"/>
                <a:gd name="T28" fmla="*/ 96 w 116"/>
                <a:gd name="T29" fmla="*/ 185 h 88"/>
                <a:gd name="T30" fmla="*/ 90 w 116"/>
                <a:gd name="T31" fmla="*/ 179 h 88"/>
                <a:gd name="T32" fmla="*/ 86 w 116"/>
                <a:gd name="T33" fmla="*/ 194 h 88"/>
                <a:gd name="T34" fmla="*/ 83 w 116"/>
                <a:gd name="T35" fmla="*/ 190 h 88"/>
                <a:gd name="T36" fmla="*/ 82 w 116"/>
                <a:gd name="T37" fmla="*/ 158 h 88"/>
                <a:gd name="T38" fmla="*/ 77 w 116"/>
                <a:gd name="T39" fmla="*/ 153 h 88"/>
                <a:gd name="T40" fmla="*/ 69 w 116"/>
                <a:gd name="T41" fmla="*/ 151 h 88"/>
                <a:gd name="T42" fmla="*/ 71 w 116"/>
                <a:gd name="T43" fmla="*/ 131 h 88"/>
                <a:gd name="T44" fmla="*/ 65 w 116"/>
                <a:gd name="T45" fmla="*/ 114 h 88"/>
                <a:gd name="T46" fmla="*/ 57 w 116"/>
                <a:gd name="T47" fmla="*/ 97 h 88"/>
                <a:gd name="T48" fmla="*/ 43 w 116"/>
                <a:gd name="T49" fmla="*/ 102 h 88"/>
                <a:gd name="T50" fmla="*/ 35 w 116"/>
                <a:gd name="T51" fmla="*/ 114 h 88"/>
                <a:gd name="T52" fmla="*/ 29 w 116"/>
                <a:gd name="T53" fmla="*/ 131 h 88"/>
                <a:gd name="T54" fmla="*/ 24 w 116"/>
                <a:gd name="T55" fmla="*/ 111 h 88"/>
                <a:gd name="T56" fmla="*/ 14 w 116"/>
                <a:gd name="T57" fmla="*/ 88 h 88"/>
                <a:gd name="T58" fmla="*/ 6 w 116"/>
                <a:gd name="T59" fmla="*/ 83 h 88"/>
                <a:gd name="T60" fmla="*/ 0 w 116"/>
                <a:gd name="T61" fmla="*/ 63 h 88"/>
                <a:gd name="T62" fmla="*/ 8 w 116"/>
                <a:gd name="T63" fmla="*/ 43 h 88"/>
                <a:gd name="T64" fmla="*/ 20 w 116"/>
                <a:gd name="T65" fmla="*/ 35 h 88"/>
                <a:gd name="T66" fmla="*/ 22 w 116"/>
                <a:gd name="T67" fmla="*/ 22 h 88"/>
                <a:gd name="T68" fmla="*/ 26 w 116"/>
                <a:gd name="T69" fmla="*/ 0 h 88"/>
                <a:gd name="T70" fmla="*/ 29 w 116"/>
                <a:gd name="T71" fmla="*/ 0 h 88"/>
                <a:gd name="T72" fmla="*/ 33 w 116"/>
                <a:gd name="T73" fmla="*/ 9 h 88"/>
                <a:gd name="T74" fmla="*/ 45 w 116"/>
                <a:gd name="T75" fmla="*/ 9 h 88"/>
                <a:gd name="T76" fmla="*/ 55 w 116"/>
                <a:gd name="T77" fmla="*/ 13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9" name="Freeform 97">
              <a:extLst>
                <a:ext uri="{FF2B5EF4-FFF2-40B4-BE49-F238E27FC236}">
                  <a16:creationId xmlns:a16="http://schemas.microsoft.com/office/drawing/2014/main" id="{58482871-6AE5-4E87-A17C-B7C7F1DDB2E7}"/>
                </a:ext>
              </a:extLst>
            </p:cNvPr>
            <p:cNvSpPr>
              <a:spLocks/>
            </p:cNvSpPr>
            <p:nvPr/>
          </p:nvSpPr>
          <p:spPr bwMode="auto">
            <a:xfrm>
              <a:off x="3955782" y="4660162"/>
              <a:ext cx="96764" cy="124512"/>
            </a:xfrm>
            <a:custGeom>
              <a:avLst/>
              <a:gdLst>
                <a:gd name="T0" fmla="*/ 45 w 66"/>
                <a:gd name="T1" fmla="*/ 32 h 66"/>
                <a:gd name="T2" fmla="*/ 45 w 66"/>
                <a:gd name="T3" fmla="*/ 53 h 66"/>
                <a:gd name="T4" fmla="*/ 45 w 66"/>
                <a:gd name="T5" fmla="*/ 69 h 66"/>
                <a:gd name="T6" fmla="*/ 53 w 66"/>
                <a:gd name="T7" fmla="*/ 71 h 66"/>
                <a:gd name="T8" fmla="*/ 59 w 66"/>
                <a:gd name="T9" fmla="*/ 81 h 66"/>
                <a:gd name="T10" fmla="*/ 61 w 66"/>
                <a:gd name="T11" fmla="*/ 93 h 66"/>
                <a:gd name="T12" fmla="*/ 61 w 66"/>
                <a:gd name="T13" fmla="*/ 108 h 66"/>
                <a:gd name="T14" fmla="*/ 57 w 66"/>
                <a:gd name="T15" fmla="*/ 134 h 66"/>
                <a:gd name="T16" fmla="*/ 45 w 66"/>
                <a:gd name="T17" fmla="*/ 124 h 66"/>
                <a:gd name="T18" fmla="*/ 33 w 66"/>
                <a:gd name="T19" fmla="*/ 108 h 66"/>
                <a:gd name="T20" fmla="*/ 30 w 66"/>
                <a:gd name="T21" fmla="*/ 90 h 66"/>
                <a:gd name="T22" fmla="*/ 18 w 66"/>
                <a:gd name="T23" fmla="*/ 71 h 66"/>
                <a:gd name="T24" fmla="*/ 8 w 66"/>
                <a:gd name="T25" fmla="*/ 67 h 66"/>
                <a:gd name="T26" fmla="*/ 0 w 66"/>
                <a:gd name="T27" fmla="*/ 50 h 66"/>
                <a:gd name="T28" fmla="*/ 16 w 66"/>
                <a:gd name="T29" fmla="*/ 16 h 66"/>
                <a:gd name="T30" fmla="*/ 18 w 66"/>
                <a:gd name="T31" fmla="*/ 0 h 66"/>
                <a:gd name="T32" fmla="*/ 24 w 66"/>
                <a:gd name="T33" fmla="*/ 0 h 66"/>
                <a:gd name="T34" fmla="*/ 32 w 66"/>
                <a:gd name="T35" fmla="*/ 9 h 66"/>
                <a:gd name="T36" fmla="*/ 33 w 66"/>
                <a:gd name="T37" fmla="*/ 37 h 66"/>
                <a:gd name="T38" fmla="*/ 35 w 66"/>
                <a:gd name="T39" fmla="*/ 40 h 66"/>
                <a:gd name="T40" fmla="*/ 39 w 66"/>
                <a:gd name="T41" fmla="*/ 28 h 66"/>
                <a:gd name="T42" fmla="*/ 45 w 66"/>
                <a:gd name="T43" fmla="*/ 32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0" name="Freeform 98">
              <a:extLst>
                <a:ext uri="{FF2B5EF4-FFF2-40B4-BE49-F238E27FC236}">
                  <a16:creationId xmlns:a16="http://schemas.microsoft.com/office/drawing/2014/main" id="{D1ADDE84-0409-46C3-8275-748AEAE3706A}"/>
                </a:ext>
              </a:extLst>
            </p:cNvPr>
            <p:cNvSpPr>
              <a:spLocks/>
            </p:cNvSpPr>
            <p:nvPr/>
          </p:nvSpPr>
          <p:spPr bwMode="auto">
            <a:xfrm>
              <a:off x="4570606" y="4588076"/>
              <a:ext cx="297736" cy="244112"/>
            </a:xfrm>
            <a:custGeom>
              <a:avLst/>
              <a:gdLst>
                <a:gd name="T0" fmla="*/ 20 w 202"/>
                <a:gd name="T1" fmla="*/ 115 h 128"/>
                <a:gd name="T2" fmla="*/ 61 w 202"/>
                <a:gd name="T3" fmla="*/ 90 h 128"/>
                <a:gd name="T4" fmla="*/ 63 w 202"/>
                <a:gd name="T5" fmla="*/ 65 h 128"/>
                <a:gd name="T6" fmla="*/ 87 w 202"/>
                <a:gd name="T7" fmla="*/ 56 h 128"/>
                <a:gd name="T8" fmla="*/ 111 w 202"/>
                <a:gd name="T9" fmla="*/ 2 h 128"/>
                <a:gd name="T10" fmla="*/ 123 w 202"/>
                <a:gd name="T11" fmla="*/ 0 h 128"/>
                <a:gd name="T12" fmla="*/ 135 w 202"/>
                <a:gd name="T13" fmla="*/ 16 h 128"/>
                <a:gd name="T14" fmla="*/ 137 w 202"/>
                <a:gd name="T15" fmla="*/ 48 h 128"/>
                <a:gd name="T16" fmla="*/ 137 w 202"/>
                <a:gd name="T17" fmla="*/ 75 h 128"/>
                <a:gd name="T18" fmla="*/ 170 w 202"/>
                <a:gd name="T19" fmla="*/ 127 h 128"/>
                <a:gd name="T20" fmla="*/ 192 w 202"/>
                <a:gd name="T21" fmla="*/ 198 h 128"/>
                <a:gd name="T22" fmla="*/ 162 w 202"/>
                <a:gd name="T23" fmla="*/ 192 h 128"/>
                <a:gd name="T24" fmla="*/ 133 w 202"/>
                <a:gd name="T25" fmla="*/ 213 h 128"/>
                <a:gd name="T26" fmla="*/ 121 w 202"/>
                <a:gd name="T27" fmla="*/ 232 h 128"/>
                <a:gd name="T28" fmla="*/ 99 w 202"/>
                <a:gd name="T29" fmla="*/ 225 h 128"/>
                <a:gd name="T30" fmla="*/ 87 w 202"/>
                <a:gd name="T31" fmla="*/ 220 h 128"/>
                <a:gd name="T32" fmla="*/ 73 w 202"/>
                <a:gd name="T33" fmla="*/ 189 h 128"/>
                <a:gd name="T34" fmla="*/ 59 w 202"/>
                <a:gd name="T35" fmla="*/ 222 h 128"/>
                <a:gd name="T36" fmla="*/ 57 w 202"/>
                <a:gd name="T37" fmla="*/ 250 h 128"/>
                <a:gd name="T38" fmla="*/ 32 w 202"/>
                <a:gd name="T39" fmla="*/ 248 h 128"/>
                <a:gd name="T40" fmla="*/ 24 w 202"/>
                <a:gd name="T41" fmla="*/ 272 h 128"/>
                <a:gd name="T42" fmla="*/ 10 w 202"/>
                <a:gd name="T43" fmla="*/ 239 h 128"/>
                <a:gd name="T44" fmla="*/ 0 w 202"/>
                <a:gd name="T45" fmla="*/ 183 h 128"/>
                <a:gd name="T46" fmla="*/ 0 w 202"/>
                <a:gd name="T47" fmla="*/ 148 h 128"/>
                <a:gd name="T48" fmla="*/ 20 w 202"/>
                <a:gd name="T49" fmla="*/ 115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1" name="Freeform 99">
              <a:extLst>
                <a:ext uri="{FF2B5EF4-FFF2-40B4-BE49-F238E27FC236}">
                  <a16:creationId xmlns:a16="http://schemas.microsoft.com/office/drawing/2014/main" id="{04470C55-462E-4C94-B12A-7201A97494A6}"/>
                </a:ext>
              </a:extLst>
            </p:cNvPr>
            <p:cNvSpPr>
              <a:spLocks/>
            </p:cNvSpPr>
            <p:nvPr/>
          </p:nvSpPr>
          <p:spPr bwMode="auto">
            <a:xfrm>
              <a:off x="5210738" y="4524181"/>
              <a:ext cx="29774" cy="63895"/>
            </a:xfrm>
            <a:custGeom>
              <a:avLst/>
              <a:gdLst>
                <a:gd name="T0" fmla="*/ 14 w 22"/>
                <a:gd name="T1" fmla="*/ 32 h 34"/>
                <a:gd name="T2" fmla="*/ 9 w 22"/>
                <a:gd name="T3" fmla="*/ 44 h 34"/>
                <a:gd name="T4" fmla="*/ 11 w 22"/>
                <a:gd name="T5" fmla="*/ 69 h 34"/>
                <a:gd name="T6" fmla="*/ 0 w 22"/>
                <a:gd name="T7" fmla="*/ 63 h 34"/>
                <a:gd name="T8" fmla="*/ 0 w 22"/>
                <a:gd name="T9" fmla="*/ 39 h 34"/>
                <a:gd name="T10" fmla="*/ 5 w 22"/>
                <a:gd name="T11" fmla="*/ 20 h 34"/>
                <a:gd name="T12" fmla="*/ 9 w 22"/>
                <a:gd name="T13" fmla="*/ 0 h 34"/>
                <a:gd name="T14" fmla="*/ 14 w 22"/>
                <a:gd name="T15" fmla="*/ 32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34">
                  <a:moveTo>
                    <a:pt x="22" y="16"/>
                  </a:moveTo>
                  <a:lnTo>
                    <a:pt x="14" y="22"/>
                  </a:lnTo>
                  <a:lnTo>
                    <a:pt x="16" y="34"/>
                  </a:lnTo>
                  <a:lnTo>
                    <a:pt x="0" y="32"/>
                  </a:lnTo>
                  <a:lnTo>
                    <a:pt x="0" y="20"/>
                  </a:lnTo>
                  <a:lnTo>
                    <a:pt x="8" y="10"/>
                  </a:lnTo>
                  <a:lnTo>
                    <a:pt x="14" y="0"/>
                  </a:lnTo>
                  <a:lnTo>
                    <a:pt x="22" y="1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2" name="Freeform 100">
              <a:extLst>
                <a:ext uri="{FF2B5EF4-FFF2-40B4-BE49-F238E27FC236}">
                  <a16:creationId xmlns:a16="http://schemas.microsoft.com/office/drawing/2014/main" id="{6D14CA09-A38C-480B-B949-5911B90DCE41}"/>
                </a:ext>
              </a:extLst>
            </p:cNvPr>
            <p:cNvSpPr>
              <a:spLocks/>
            </p:cNvSpPr>
            <p:nvPr/>
          </p:nvSpPr>
          <p:spPr bwMode="auto">
            <a:xfrm>
              <a:off x="5185430" y="4558586"/>
              <a:ext cx="245632" cy="409583"/>
            </a:xfrm>
            <a:custGeom>
              <a:avLst/>
              <a:gdLst>
                <a:gd name="T0" fmla="*/ 60 w 166"/>
                <a:gd name="T1" fmla="*/ 54 h 216"/>
                <a:gd name="T2" fmla="*/ 78 w 166"/>
                <a:gd name="T3" fmla="*/ 37 h 216"/>
                <a:gd name="T4" fmla="*/ 141 w 166"/>
                <a:gd name="T5" fmla="*/ 16 h 216"/>
                <a:gd name="T6" fmla="*/ 159 w 166"/>
                <a:gd name="T7" fmla="*/ 0 h 216"/>
                <a:gd name="T8" fmla="*/ 161 w 166"/>
                <a:gd name="T9" fmla="*/ 45 h 216"/>
                <a:gd name="T10" fmla="*/ 153 w 166"/>
                <a:gd name="T11" fmla="*/ 63 h 216"/>
                <a:gd name="T12" fmla="*/ 127 w 166"/>
                <a:gd name="T13" fmla="*/ 168 h 216"/>
                <a:gd name="T14" fmla="*/ 80 w 166"/>
                <a:gd name="T15" fmla="*/ 316 h 216"/>
                <a:gd name="T16" fmla="*/ 12 w 166"/>
                <a:gd name="T17" fmla="*/ 448 h 216"/>
                <a:gd name="T18" fmla="*/ 2 w 166"/>
                <a:gd name="T19" fmla="*/ 420 h 216"/>
                <a:gd name="T20" fmla="*/ 0 w 166"/>
                <a:gd name="T21" fmla="*/ 304 h 216"/>
                <a:gd name="T22" fmla="*/ 16 w 166"/>
                <a:gd name="T23" fmla="*/ 282 h 216"/>
                <a:gd name="T24" fmla="*/ 16 w 166"/>
                <a:gd name="T25" fmla="*/ 263 h 216"/>
                <a:gd name="T26" fmla="*/ 40 w 166"/>
                <a:gd name="T27" fmla="*/ 233 h 216"/>
                <a:gd name="T28" fmla="*/ 66 w 166"/>
                <a:gd name="T29" fmla="*/ 225 h 216"/>
                <a:gd name="T30" fmla="*/ 103 w 166"/>
                <a:gd name="T31" fmla="*/ 128 h 216"/>
                <a:gd name="T32" fmla="*/ 52 w 166"/>
                <a:gd name="T33" fmla="*/ 101 h 216"/>
                <a:gd name="T34" fmla="*/ 32 w 166"/>
                <a:gd name="T35" fmla="*/ 54 h 216"/>
                <a:gd name="T36" fmla="*/ 32 w 166"/>
                <a:gd name="T37" fmla="*/ 34 h 216"/>
                <a:gd name="T38" fmla="*/ 40 w 166"/>
                <a:gd name="T39" fmla="*/ 16 h 216"/>
                <a:gd name="T40" fmla="*/ 60 w 166"/>
                <a:gd name="T41" fmla="*/ 54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3" name="Freeform 101">
              <a:extLst>
                <a:ext uri="{FF2B5EF4-FFF2-40B4-BE49-F238E27FC236}">
                  <a16:creationId xmlns:a16="http://schemas.microsoft.com/office/drawing/2014/main" id="{38F3FF9B-B387-44B1-9B32-95CCD321483B}"/>
                </a:ext>
              </a:extLst>
            </p:cNvPr>
            <p:cNvSpPr>
              <a:spLocks/>
            </p:cNvSpPr>
            <p:nvPr/>
          </p:nvSpPr>
          <p:spPr bwMode="auto">
            <a:xfrm>
              <a:off x="4430671" y="4524181"/>
              <a:ext cx="174175" cy="337497"/>
            </a:xfrm>
            <a:custGeom>
              <a:avLst/>
              <a:gdLst>
                <a:gd name="T0" fmla="*/ 85 w 119"/>
                <a:gd name="T1" fmla="*/ 0 h 178"/>
                <a:gd name="T2" fmla="*/ 89 w 119"/>
                <a:gd name="T3" fmla="*/ 25 h 178"/>
                <a:gd name="T4" fmla="*/ 91 w 119"/>
                <a:gd name="T5" fmla="*/ 76 h 178"/>
                <a:gd name="T6" fmla="*/ 97 w 119"/>
                <a:gd name="T7" fmla="*/ 95 h 178"/>
                <a:gd name="T8" fmla="*/ 82 w 119"/>
                <a:gd name="T9" fmla="*/ 95 h 178"/>
                <a:gd name="T10" fmla="*/ 80 w 119"/>
                <a:gd name="T11" fmla="*/ 117 h 178"/>
                <a:gd name="T12" fmla="*/ 105 w 119"/>
                <a:gd name="T13" fmla="*/ 184 h 178"/>
                <a:gd name="T14" fmla="*/ 87 w 119"/>
                <a:gd name="T15" fmla="*/ 215 h 178"/>
                <a:gd name="T16" fmla="*/ 87 w 119"/>
                <a:gd name="T17" fmla="*/ 249 h 178"/>
                <a:gd name="T18" fmla="*/ 95 w 119"/>
                <a:gd name="T19" fmla="*/ 304 h 178"/>
                <a:gd name="T20" fmla="*/ 109 w 119"/>
                <a:gd name="T21" fmla="*/ 334 h 178"/>
                <a:gd name="T22" fmla="*/ 107 w 119"/>
                <a:gd name="T23" fmla="*/ 366 h 178"/>
                <a:gd name="T24" fmla="*/ 89 w 119"/>
                <a:gd name="T25" fmla="*/ 368 h 178"/>
                <a:gd name="T26" fmla="*/ 89 w 119"/>
                <a:gd name="T27" fmla="*/ 354 h 178"/>
                <a:gd name="T28" fmla="*/ 18 w 119"/>
                <a:gd name="T29" fmla="*/ 354 h 178"/>
                <a:gd name="T30" fmla="*/ 18 w 119"/>
                <a:gd name="T31" fmla="*/ 304 h 178"/>
                <a:gd name="T32" fmla="*/ 10 w 119"/>
                <a:gd name="T33" fmla="*/ 287 h 178"/>
                <a:gd name="T34" fmla="*/ 0 w 119"/>
                <a:gd name="T35" fmla="*/ 274 h 178"/>
                <a:gd name="T36" fmla="*/ 2 w 119"/>
                <a:gd name="T37" fmla="*/ 237 h 178"/>
                <a:gd name="T38" fmla="*/ 22 w 119"/>
                <a:gd name="T39" fmla="*/ 198 h 178"/>
                <a:gd name="T40" fmla="*/ 29 w 119"/>
                <a:gd name="T41" fmla="*/ 198 h 178"/>
                <a:gd name="T42" fmla="*/ 38 w 119"/>
                <a:gd name="T43" fmla="*/ 215 h 178"/>
                <a:gd name="T44" fmla="*/ 78 w 119"/>
                <a:gd name="T45" fmla="*/ 58 h 178"/>
                <a:gd name="T46" fmla="*/ 86 w 119"/>
                <a:gd name="T47" fmla="*/ 54 h 178"/>
                <a:gd name="T48" fmla="*/ 85 w 119"/>
                <a:gd name="T49" fmla="*/ 25 h 178"/>
                <a:gd name="T50" fmla="*/ 85 w 119"/>
                <a:gd name="T51" fmla="*/ 0 h 1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4" name="Freeform 102">
              <a:extLst>
                <a:ext uri="{FF2B5EF4-FFF2-40B4-BE49-F238E27FC236}">
                  <a16:creationId xmlns:a16="http://schemas.microsoft.com/office/drawing/2014/main" id="{69F03999-69BB-44A1-B984-B976ED24D523}"/>
                </a:ext>
              </a:extLst>
            </p:cNvPr>
            <p:cNvSpPr>
              <a:spLocks/>
            </p:cNvSpPr>
            <p:nvPr/>
          </p:nvSpPr>
          <p:spPr bwMode="auto">
            <a:xfrm>
              <a:off x="4289246" y="4499606"/>
              <a:ext cx="278383" cy="281792"/>
            </a:xfrm>
            <a:custGeom>
              <a:avLst/>
              <a:gdLst>
                <a:gd name="T0" fmla="*/ 94 w 187"/>
                <a:gd name="T1" fmla="*/ 288 h 150"/>
                <a:gd name="T2" fmla="*/ 64 w 187"/>
                <a:gd name="T3" fmla="*/ 297 h 150"/>
                <a:gd name="T4" fmla="*/ 44 w 187"/>
                <a:gd name="T5" fmla="*/ 295 h 150"/>
                <a:gd name="T6" fmla="*/ 46 w 187"/>
                <a:gd name="T7" fmla="*/ 260 h 150"/>
                <a:gd name="T8" fmla="*/ 22 w 187"/>
                <a:gd name="T9" fmla="*/ 234 h 150"/>
                <a:gd name="T10" fmla="*/ 2 w 187"/>
                <a:gd name="T11" fmla="*/ 230 h 150"/>
                <a:gd name="T12" fmla="*/ 0 w 187"/>
                <a:gd name="T13" fmla="*/ 154 h 150"/>
                <a:gd name="T14" fmla="*/ 22 w 187"/>
                <a:gd name="T15" fmla="*/ 104 h 150"/>
                <a:gd name="T16" fmla="*/ 10 w 187"/>
                <a:gd name="T17" fmla="*/ 83 h 150"/>
                <a:gd name="T18" fmla="*/ 12 w 187"/>
                <a:gd name="T19" fmla="*/ 69 h 150"/>
                <a:gd name="T20" fmla="*/ 24 w 187"/>
                <a:gd name="T21" fmla="*/ 2 h 150"/>
                <a:gd name="T22" fmla="*/ 54 w 187"/>
                <a:gd name="T23" fmla="*/ 2 h 150"/>
                <a:gd name="T24" fmla="*/ 70 w 187"/>
                <a:gd name="T25" fmla="*/ 28 h 150"/>
                <a:gd name="T26" fmla="*/ 80 w 187"/>
                <a:gd name="T27" fmla="*/ 15 h 150"/>
                <a:gd name="T28" fmla="*/ 108 w 187"/>
                <a:gd name="T29" fmla="*/ 37 h 150"/>
                <a:gd name="T30" fmla="*/ 114 w 187"/>
                <a:gd name="T31" fmla="*/ 19 h 150"/>
                <a:gd name="T32" fmla="*/ 149 w 187"/>
                <a:gd name="T33" fmla="*/ 28 h 150"/>
                <a:gd name="T34" fmla="*/ 171 w 187"/>
                <a:gd name="T35" fmla="*/ 0 h 150"/>
                <a:gd name="T36" fmla="*/ 185 w 187"/>
                <a:gd name="T37" fmla="*/ 28 h 150"/>
                <a:gd name="T38" fmla="*/ 187 w 187"/>
                <a:gd name="T39" fmla="*/ 80 h 150"/>
                <a:gd name="T40" fmla="*/ 177 w 187"/>
                <a:gd name="T41" fmla="*/ 83 h 150"/>
                <a:gd name="T42" fmla="*/ 137 w 187"/>
                <a:gd name="T43" fmla="*/ 234 h 150"/>
                <a:gd name="T44" fmla="*/ 126 w 187"/>
                <a:gd name="T45" fmla="*/ 217 h 150"/>
                <a:gd name="T46" fmla="*/ 116 w 187"/>
                <a:gd name="T47" fmla="*/ 217 h 150"/>
                <a:gd name="T48" fmla="*/ 96 w 187"/>
                <a:gd name="T49" fmla="*/ 255 h 150"/>
                <a:gd name="T50" fmla="*/ 94 w 187"/>
                <a:gd name="T51" fmla="*/ 288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5" name="Freeform 103">
              <a:extLst>
                <a:ext uri="{FF2B5EF4-FFF2-40B4-BE49-F238E27FC236}">
                  <a16:creationId xmlns:a16="http://schemas.microsoft.com/office/drawing/2014/main" id="{13153BE7-6F22-4D3C-A539-78BD9AEC0C28}"/>
                </a:ext>
              </a:extLst>
            </p:cNvPr>
            <p:cNvSpPr>
              <a:spLocks/>
            </p:cNvSpPr>
            <p:nvPr/>
          </p:nvSpPr>
          <p:spPr bwMode="auto">
            <a:xfrm>
              <a:off x="4244586" y="4545479"/>
              <a:ext cx="80389" cy="180217"/>
            </a:xfrm>
            <a:custGeom>
              <a:avLst/>
              <a:gdLst>
                <a:gd name="T0" fmla="*/ 20 w 54"/>
                <a:gd name="T1" fmla="*/ 2 h 96"/>
                <a:gd name="T2" fmla="*/ 34 w 54"/>
                <a:gd name="T3" fmla="*/ 0 h 96"/>
                <a:gd name="T4" fmla="*/ 44 w 54"/>
                <a:gd name="T5" fmla="*/ 19 h 96"/>
                <a:gd name="T6" fmla="*/ 42 w 54"/>
                <a:gd name="T7" fmla="*/ 37 h 96"/>
                <a:gd name="T8" fmla="*/ 54 w 54"/>
                <a:gd name="T9" fmla="*/ 55 h 96"/>
                <a:gd name="T10" fmla="*/ 32 w 54"/>
                <a:gd name="T11" fmla="*/ 107 h 96"/>
                <a:gd name="T12" fmla="*/ 34 w 54"/>
                <a:gd name="T13" fmla="*/ 181 h 96"/>
                <a:gd name="T14" fmla="*/ 12 w 54"/>
                <a:gd name="T15" fmla="*/ 189 h 96"/>
                <a:gd name="T16" fmla="*/ 12 w 54"/>
                <a:gd name="T17" fmla="*/ 95 h 96"/>
                <a:gd name="T18" fmla="*/ 0 w 54"/>
                <a:gd name="T19" fmla="*/ 63 h 96"/>
                <a:gd name="T20" fmla="*/ 4 w 54"/>
                <a:gd name="T21" fmla="*/ 39 h 96"/>
                <a:gd name="T22" fmla="*/ 20 w 54"/>
                <a:gd name="T23" fmla="*/ 32 h 96"/>
                <a:gd name="T24" fmla="*/ 20 w 54"/>
                <a:gd name="T25" fmla="*/ 2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6" name="Freeform 104">
              <a:extLst>
                <a:ext uri="{FF2B5EF4-FFF2-40B4-BE49-F238E27FC236}">
                  <a16:creationId xmlns:a16="http://schemas.microsoft.com/office/drawing/2014/main" id="{7AED3395-F1E5-4A32-926B-BA132379C9B6}"/>
                </a:ext>
              </a:extLst>
            </p:cNvPr>
            <p:cNvSpPr>
              <a:spLocks/>
            </p:cNvSpPr>
            <p:nvPr/>
          </p:nvSpPr>
          <p:spPr bwMode="auto">
            <a:xfrm>
              <a:off x="4217790" y="4581522"/>
              <a:ext cx="44660" cy="152365"/>
            </a:xfrm>
            <a:custGeom>
              <a:avLst/>
              <a:gdLst>
                <a:gd name="T0" fmla="*/ 30 w 30"/>
                <a:gd name="T1" fmla="*/ 160 h 80"/>
                <a:gd name="T2" fmla="*/ 16 w 30"/>
                <a:gd name="T3" fmla="*/ 170 h 80"/>
                <a:gd name="T4" fmla="*/ 12 w 30"/>
                <a:gd name="T5" fmla="*/ 102 h 80"/>
                <a:gd name="T6" fmla="*/ 8 w 30"/>
                <a:gd name="T7" fmla="*/ 74 h 80"/>
                <a:gd name="T8" fmla="*/ 12 w 30"/>
                <a:gd name="T9" fmla="*/ 38 h 80"/>
                <a:gd name="T10" fmla="*/ 0 w 30"/>
                <a:gd name="T11" fmla="*/ 0 h 80"/>
                <a:gd name="T12" fmla="*/ 22 w 30"/>
                <a:gd name="T13" fmla="*/ 0 h 80"/>
                <a:gd name="T14" fmla="*/ 18 w 30"/>
                <a:gd name="T15" fmla="*/ 26 h 80"/>
                <a:gd name="T16" fmla="*/ 30 w 30"/>
                <a:gd name="T17" fmla="*/ 59 h 80"/>
                <a:gd name="T18" fmla="*/ 30 w 30"/>
                <a:gd name="T19" fmla="*/ 16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7" name="Freeform 105">
              <a:extLst>
                <a:ext uri="{FF2B5EF4-FFF2-40B4-BE49-F238E27FC236}">
                  <a16:creationId xmlns:a16="http://schemas.microsoft.com/office/drawing/2014/main" id="{3C40576C-5F60-42DE-9D37-142F7B66F5A9}"/>
                </a:ext>
              </a:extLst>
            </p:cNvPr>
            <p:cNvSpPr>
              <a:spLocks/>
            </p:cNvSpPr>
            <p:nvPr/>
          </p:nvSpPr>
          <p:spPr bwMode="auto">
            <a:xfrm>
              <a:off x="4153776" y="4581522"/>
              <a:ext cx="87832" cy="190047"/>
            </a:xfrm>
            <a:custGeom>
              <a:avLst/>
              <a:gdLst>
                <a:gd name="T0" fmla="*/ 55 w 60"/>
                <a:gd name="T1" fmla="*/ 168 h 100"/>
                <a:gd name="T2" fmla="*/ 43 w 60"/>
                <a:gd name="T3" fmla="*/ 182 h 100"/>
                <a:gd name="T4" fmla="*/ 31 w 60"/>
                <a:gd name="T5" fmla="*/ 202 h 100"/>
                <a:gd name="T6" fmla="*/ 20 w 60"/>
                <a:gd name="T7" fmla="*/ 211 h 100"/>
                <a:gd name="T8" fmla="*/ 8 w 60"/>
                <a:gd name="T9" fmla="*/ 196 h 100"/>
                <a:gd name="T10" fmla="*/ 0 w 60"/>
                <a:gd name="T11" fmla="*/ 152 h 100"/>
                <a:gd name="T12" fmla="*/ 10 w 60"/>
                <a:gd name="T13" fmla="*/ 104 h 100"/>
                <a:gd name="T14" fmla="*/ 6 w 60"/>
                <a:gd name="T15" fmla="*/ 48 h 100"/>
                <a:gd name="T16" fmla="*/ 6 w 60"/>
                <a:gd name="T17" fmla="*/ 0 h 100"/>
                <a:gd name="T18" fmla="*/ 39 w 60"/>
                <a:gd name="T19" fmla="*/ 0 h 100"/>
                <a:gd name="T20" fmla="*/ 51 w 60"/>
                <a:gd name="T21" fmla="*/ 37 h 100"/>
                <a:gd name="T22" fmla="*/ 47 w 60"/>
                <a:gd name="T23" fmla="*/ 65 h 100"/>
                <a:gd name="T24" fmla="*/ 49 w 60"/>
                <a:gd name="T25" fmla="*/ 82 h 100"/>
                <a:gd name="T26" fmla="*/ 51 w 60"/>
                <a:gd name="T27" fmla="*/ 101 h 100"/>
                <a:gd name="T28" fmla="*/ 55 w 60"/>
                <a:gd name="T29" fmla="*/ 168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8" name="Freeform 106">
              <a:extLst>
                <a:ext uri="{FF2B5EF4-FFF2-40B4-BE49-F238E27FC236}">
                  <a16:creationId xmlns:a16="http://schemas.microsoft.com/office/drawing/2014/main" id="{E4BCADCB-A0A6-46EE-9C30-F1E0A7855CBA}"/>
                </a:ext>
              </a:extLst>
            </p:cNvPr>
            <p:cNvSpPr>
              <a:spLocks/>
            </p:cNvSpPr>
            <p:nvPr/>
          </p:nvSpPr>
          <p:spPr bwMode="auto">
            <a:xfrm>
              <a:off x="4451512" y="4845295"/>
              <a:ext cx="43172" cy="47512"/>
            </a:xfrm>
            <a:custGeom>
              <a:avLst/>
              <a:gdLst>
                <a:gd name="T0" fmla="*/ 4 w 29"/>
                <a:gd name="T1" fmla="*/ 0 h 24"/>
                <a:gd name="T2" fmla="*/ 29 w 29"/>
                <a:gd name="T3" fmla="*/ 0 h 24"/>
                <a:gd name="T4" fmla="*/ 26 w 29"/>
                <a:gd name="T5" fmla="*/ 58 h 24"/>
                <a:gd name="T6" fmla="*/ 2 w 29"/>
                <a:gd name="T7" fmla="*/ 62 h 24"/>
                <a:gd name="T8" fmla="*/ 0 w 29"/>
                <a:gd name="T9" fmla="*/ 27 h 24"/>
                <a:gd name="T10" fmla="*/ 4 w 29"/>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4">
                  <a:moveTo>
                    <a:pt x="4" y="0"/>
                  </a:moveTo>
                  <a:lnTo>
                    <a:pt x="29" y="0"/>
                  </a:lnTo>
                  <a:lnTo>
                    <a:pt x="26" y="22"/>
                  </a:lnTo>
                  <a:lnTo>
                    <a:pt x="2" y="24"/>
                  </a:lnTo>
                  <a:lnTo>
                    <a:pt x="0" y="10"/>
                  </a:lnTo>
                  <a:lnTo>
                    <a:pt x="4"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9" name="Freeform 107">
              <a:extLst>
                <a:ext uri="{FF2B5EF4-FFF2-40B4-BE49-F238E27FC236}">
                  <a16:creationId xmlns:a16="http://schemas.microsoft.com/office/drawing/2014/main" id="{79DADEB3-7844-4D85-8BB6-26ECDC649B23}"/>
                </a:ext>
              </a:extLst>
            </p:cNvPr>
            <p:cNvSpPr>
              <a:spLocks/>
            </p:cNvSpPr>
            <p:nvPr/>
          </p:nvSpPr>
          <p:spPr bwMode="auto">
            <a:xfrm>
              <a:off x="5240511" y="5279451"/>
              <a:ext cx="169709" cy="419412"/>
            </a:xfrm>
            <a:custGeom>
              <a:avLst/>
              <a:gdLst>
                <a:gd name="T0" fmla="*/ 22 w 114"/>
                <a:gd name="T1" fmla="*/ 136 h 224"/>
                <a:gd name="T2" fmla="*/ 46 w 114"/>
                <a:gd name="T3" fmla="*/ 118 h 224"/>
                <a:gd name="T4" fmla="*/ 70 w 114"/>
                <a:gd name="T5" fmla="*/ 85 h 224"/>
                <a:gd name="T6" fmla="*/ 78 w 114"/>
                <a:gd name="T7" fmla="*/ 58 h 224"/>
                <a:gd name="T8" fmla="*/ 86 w 114"/>
                <a:gd name="T9" fmla="*/ 51 h 224"/>
                <a:gd name="T10" fmla="*/ 94 w 114"/>
                <a:gd name="T11" fmla="*/ 19 h 224"/>
                <a:gd name="T12" fmla="*/ 96 w 114"/>
                <a:gd name="T13" fmla="*/ 0 h 224"/>
                <a:gd name="T14" fmla="*/ 108 w 114"/>
                <a:gd name="T15" fmla="*/ 39 h 224"/>
                <a:gd name="T16" fmla="*/ 112 w 114"/>
                <a:gd name="T17" fmla="*/ 80 h 224"/>
                <a:gd name="T18" fmla="*/ 114 w 114"/>
                <a:gd name="T19" fmla="*/ 101 h 224"/>
                <a:gd name="T20" fmla="*/ 114 w 114"/>
                <a:gd name="T21" fmla="*/ 125 h 224"/>
                <a:gd name="T22" fmla="*/ 102 w 114"/>
                <a:gd name="T23" fmla="*/ 128 h 224"/>
                <a:gd name="T24" fmla="*/ 102 w 114"/>
                <a:gd name="T25" fmla="*/ 159 h 224"/>
                <a:gd name="T26" fmla="*/ 82 w 114"/>
                <a:gd name="T27" fmla="*/ 291 h 224"/>
                <a:gd name="T28" fmla="*/ 74 w 114"/>
                <a:gd name="T29" fmla="*/ 355 h 224"/>
                <a:gd name="T30" fmla="*/ 62 w 114"/>
                <a:gd name="T31" fmla="*/ 418 h 224"/>
                <a:gd name="T32" fmla="*/ 40 w 114"/>
                <a:gd name="T33" fmla="*/ 438 h 224"/>
                <a:gd name="T34" fmla="*/ 18 w 114"/>
                <a:gd name="T35" fmla="*/ 432 h 224"/>
                <a:gd name="T36" fmla="*/ 8 w 114"/>
                <a:gd name="T37" fmla="*/ 394 h 224"/>
                <a:gd name="T38" fmla="*/ 6 w 114"/>
                <a:gd name="T39" fmla="*/ 355 h 224"/>
                <a:gd name="T40" fmla="*/ 0 w 114"/>
                <a:gd name="T41" fmla="*/ 320 h 224"/>
                <a:gd name="T42" fmla="*/ 16 w 114"/>
                <a:gd name="T43" fmla="*/ 275 h 224"/>
                <a:gd name="T44" fmla="*/ 20 w 114"/>
                <a:gd name="T45" fmla="*/ 238 h 224"/>
                <a:gd name="T46" fmla="*/ 16 w 114"/>
                <a:gd name="T47" fmla="*/ 207 h 224"/>
                <a:gd name="T48" fmla="*/ 10 w 114"/>
                <a:gd name="T49" fmla="*/ 176 h 224"/>
                <a:gd name="T50" fmla="*/ 18 w 114"/>
                <a:gd name="T51" fmla="*/ 155 h 224"/>
                <a:gd name="T52" fmla="*/ 22 w 114"/>
                <a:gd name="T53" fmla="*/ 136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4" h="224">
                  <a:moveTo>
                    <a:pt x="22" y="70"/>
                  </a:moveTo>
                  <a:lnTo>
                    <a:pt x="46" y="60"/>
                  </a:lnTo>
                  <a:lnTo>
                    <a:pt x="70" y="44"/>
                  </a:lnTo>
                  <a:lnTo>
                    <a:pt x="78" y="30"/>
                  </a:lnTo>
                  <a:lnTo>
                    <a:pt x="86" y="26"/>
                  </a:lnTo>
                  <a:lnTo>
                    <a:pt x="94" y="10"/>
                  </a:lnTo>
                  <a:lnTo>
                    <a:pt x="96" y="0"/>
                  </a:lnTo>
                  <a:lnTo>
                    <a:pt x="108" y="20"/>
                  </a:lnTo>
                  <a:lnTo>
                    <a:pt x="112" y="40"/>
                  </a:lnTo>
                  <a:lnTo>
                    <a:pt x="114" y="52"/>
                  </a:lnTo>
                  <a:lnTo>
                    <a:pt x="114" y="64"/>
                  </a:lnTo>
                  <a:lnTo>
                    <a:pt x="102" y="66"/>
                  </a:lnTo>
                  <a:lnTo>
                    <a:pt x="102" y="82"/>
                  </a:lnTo>
                  <a:lnTo>
                    <a:pt x="82" y="150"/>
                  </a:lnTo>
                  <a:lnTo>
                    <a:pt x="74" y="182"/>
                  </a:lnTo>
                  <a:lnTo>
                    <a:pt x="62" y="214"/>
                  </a:lnTo>
                  <a:lnTo>
                    <a:pt x="40" y="224"/>
                  </a:lnTo>
                  <a:lnTo>
                    <a:pt x="18" y="222"/>
                  </a:lnTo>
                  <a:lnTo>
                    <a:pt x="8" y="202"/>
                  </a:lnTo>
                  <a:lnTo>
                    <a:pt x="6" y="182"/>
                  </a:lnTo>
                  <a:lnTo>
                    <a:pt x="0" y="164"/>
                  </a:lnTo>
                  <a:lnTo>
                    <a:pt x="16" y="142"/>
                  </a:lnTo>
                  <a:lnTo>
                    <a:pt x="20" y="122"/>
                  </a:lnTo>
                  <a:lnTo>
                    <a:pt x="16" y="106"/>
                  </a:lnTo>
                  <a:lnTo>
                    <a:pt x="10" y="90"/>
                  </a:lnTo>
                  <a:lnTo>
                    <a:pt x="18" y="80"/>
                  </a:lnTo>
                  <a:lnTo>
                    <a:pt x="22" y="7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0" name="Freeform 108">
              <a:extLst>
                <a:ext uri="{FF2B5EF4-FFF2-40B4-BE49-F238E27FC236}">
                  <a16:creationId xmlns:a16="http://schemas.microsoft.com/office/drawing/2014/main" id="{100C86E0-4B7F-4D78-9EB3-2B64AE0A468A}"/>
                </a:ext>
              </a:extLst>
            </p:cNvPr>
            <p:cNvSpPr>
              <a:spLocks/>
            </p:cNvSpPr>
            <p:nvPr/>
          </p:nvSpPr>
          <p:spPr bwMode="auto">
            <a:xfrm>
              <a:off x="4619733" y="5592374"/>
              <a:ext cx="382590" cy="411222"/>
            </a:xfrm>
            <a:custGeom>
              <a:avLst/>
              <a:gdLst>
                <a:gd name="T0" fmla="*/ 0 w 260"/>
                <a:gd name="T1" fmla="*/ 219 h 218"/>
                <a:gd name="T2" fmla="*/ 2 w 260"/>
                <a:gd name="T3" fmla="*/ 211 h 218"/>
                <a:gd name="T4" fmla="*/ 6 w 260"/>
                <a:gd name="T5" fmla="*/ 205 h 218"/>
                <a:gd name="T6" fmla="*/ 8 w 260"/>
                <a:gd name="T7" fmla="*/ 205 h 218"/>
                <a:gd name="T8" fmla="*/ 14 w 260"/>
                <a:gd name="T9" fmla="*/ 222 h 218"/>
                <a:gd name="T10" fmla="*/ 22 w 260"/>
                <a:gd name="T11" fmla="*/ 230 h 218"/>
                <a:gd name="T12" fmla="*/ 38 w 260"/>
                <a:gd name="T13" fmla="*/ 230 h 218"/>
                <a:gd name="T14" fmla="*/ 49 w 260"/>
                <a:gd name="T15" fmla="*/ 211 h 218"/>
                <a:gd name="T16" fmla="*/ 49 w 260"/>
                <a:gd name="T17" fmla="*/ 93 h 218"/>
                <a:gd name="T18" fmla="*/ 61 w 260"/>
                <a:gd name="T19" fmla="*/ 117 h 218"/>
                <a:gd name="T20" fmla="*/ 61 w 260"/>
                <a:gd name="T21" fmla="*/ 159 h 218"/>
                <a:gd name="T22" fmla="*/ 77 w 260"/>
                <a:gd name="T23" fmla="*/ 159 h 218"/>
                <a:gd name="T24" fmla="*/ 91 w 260"/>
                <a:gd name="T25" fmla="*/ 134 h 218"/>
                <a:gd name="T26" fmla="*/ 95 w 260"/>
                <a:gd name="T27" fmla="*/ 108 h 218"/>
                <a:gd name="T28" fmla="*/ 105 w 260"/>
                <a:gd name="T29" fmla="*/ 108 h 218"/>
                <a:gd name="T30" fmla="*/ 115 w 260"/>
                <a:gd name="T31" fmla="*/ 124 h 218"/>
                <a:gd name="T32" fmla="*/ 130 w 260"/>
                <a:gd name="T33" fmla="*/ 121 h 218"/>
                <a:gd name="T34" fmla="*/ 138 w 260"/>
                <a:gd name="T35" fmla="*/ 93 h 218"/>
                <a:gd name="T36" fmla="*/ 176 w 260"/>
                <a:gd name="T37" fmla="*/ 12 h 218"/>
                <a:gd name="T38" fmla="*/ 186 w 260"/>
                <a:gd name="T39" fmla="*/ 12 h 218"/>
                <a:gd name="T40" fmla="*/ 188 w 260"/>
                <a:gd name="T41" fmla="*/ 0 h 218"/>
                <a:gd name="T42" fmla="*/ 214 w 260"/>
                <a:gd name="T43" fmla="*/ 2 h 218"/>
                <a:gd name="T44" fmla="*/ 221 w 260"/>
                <a:gd name="T45" fmla="*/ 16 h 218"/>
                <a:gd name="T46" fmla="*/ 229 w 260"/>
                <a:gd name="T47" fmla="*/ 67 h 218"/>
                <a:gd name="T48" fmla="*/ 229 w 260"/>
                <a:gd name="T49" fmla="*/ 138 h 218"/>
                <a:gd name="T50" fmla="*/ 229 w 260"/>
                <a:gd name="T51" fmla="*/ 159 h 218"/>
                <a:gd name="T52" fmla="*/ 245 w 260"/>
                <a:gd name="T53" fmla="*/ 161 h 218"/>
                <a:gd name="T54" fmla="*/ 239 w 260"/>
                <a:gd name="T55" fmla="*/ 183 h 218"/>
                <a:gd name="T56" fmla="*/ 239 w 260"/>
                <a:gd name="T57" fmla="*/ 211 h 218"/>
                <a:gd name="T58" fmla="*/ 231 w 260"/>
                <a:gd name="T59" fmla="*/ 222 h 218"/>
                <a:gd name="T60" fmla="*/ 215 w 260"/>
                <a:gd name="T61" fmla="*/ 264 h 218"/>
                <a:gd name="T62" fmla="*/ 211 w 260"/>
                <a:gd name="T63" fmla="*/ 287 h 218"/>
                <a:gd name="T64" fmla="*/ 200 w 260"/>
                <a:gd name="T65" fmla="*/ 324 h 218"/>
                <a:gd name="T66" fmla="*/ 178 w 260"/>
                <a:gd name="T67" fmla="*/ 357 h 218"/>
                <a:gd name="T68" fmla="*/ 154 w 260"/>
                <a:gd name="T69" fmla="*/ 402 h 218"/>
                <a:gd name="T70" fmla="*/ 132 w 260"/>
                <a:gd name="T71" fmla="*/ 410 h 218"/>
                <a:gd name="T72" fmla="*/ 123 w 260"/>
                <a:gd name="T73" fmla="*/ 420 h 218"/>
                <a:gd name="T74" fmla="*/ 105 w 260"/>
                <a:gd name="T75" fmla="*/ 417 h 218"/>
                <a:gd name="T76" fmla="*/ 83 w 260"/>
                <a:gd name="T77" fmla="*/ 417 h 218"/>
                <a:gd name="T78" fmla="*/ 65 w 260"/>
                <a:gd name="T79" fmla="*/ 429 h 218"/>
                <a:gd name="T80" fmla="*/ 45 w 260"/>
                <a:gd name="T81" fmla="*/ 441 h 218"/>
                <a:gd name="T82" fmla="*/ 34 w 260"/>
                <a:gd name="T83" fmla="*/ 426 h 218"/>
                <a:gd name="T84" fmla="*/ 28 w 260"/>
                <a:gd name="T85" fmla="*/ 402 h 218"/>
                <a:gd name="T86" fmla="*/ 20 w 260"/>
                <a:gd name="T87" fmla="*/ 373 h 218"/>
                <a:gd name="T88" fmla="*/ 30 w 260"/>
                <a:gd name="T89" fmla="*/ 349 h 218"/>
                <a:gd name="T90" fmla="*/ 22 w 260"/>
                <a:gd name="T91" fmla="*/ 321 h 218"/>
                <a:gd name="T92" fmla="*/ 12 w 260"/>
                <a:gd name="T93" fmla="*/ 291 h 218"/>
                <a:gd name="T94" fmla="*/ 6 w 260"/>
                <a:gd name="T95" fmla="*/ 245 h 218"/>
                <a:gd name="T96" fmla="*/ 0 w 260"/>
                <a:gd name="T97" fmla="*/ 219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4" y="32"/>
                  </a:lnTo>
                  <a:lnTo>
                    <a:pt x="244" y="68"/>
                  </a:lnTo>
                  <a:lnTo>
                    <a:pt x="244" y="78"/>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1" name="Freeform 109">
              <a:extLst>
                <a:ext uri="{FF2B5EF4-FFF2-40B4-BE49-F238E27FC236}">
                  <a16:creationId xmlns:a16="http://schemas.microsoft.com/office/drawing/2014/main" id="{1D729F71-C843-4B9B-8062-2A73D7ECB0DD}"/>
                </a:ext>
              </a:extLst>
            </p:cNvPr>
            <p:cNvSpPr>
              <a:spLocks/>
            </p:cNvSpPr>
            <p:nvPr/>
          </p:nvSpPr>
          <p:spPr bwMode="auto">
            <a:xfrm>
              <a:off x="4823681" y="5394135"/>
              <a:ext cx="174175" cy="201515"/>
            </a:xfrm>
            <a:custGeom>
              <a:avLst/>
              <a:gdLst>
                <a:gd name="T0" fmla="*/ 55 w 120"/>
                <a:gd name="T1" fmla="*/ 218 h 106"/>
                <a:gd name="T2" fmla="*/ 53 w 120"/>
                <a:gd name="T3" fmla="*/ 207 h 106"/>
                <a:gd name="T4" fmla="*/ 39 w 120"/>
                <a:gd name="T5" fmla="*/ 202 h 106"/>
                <a:gd name="T6" fmla="*/ 31 w 120"/>
                <a:gd name="T7" fmla="*/ 159 h 106"/>
                <a:gd name="T8" fmla="*/ 12 w 120"/>
                <a:gd name="T9" fmla="*/ 135 h 106"/>
                <a:gd name="T10" fmla="*/ 8 w 120"/>
                <a:gd name="T11" fmla="*/ 101 h 106"/>
                <a:gd name="T12" fmla="*/ 0 w 120"/>
                <a:gd name="T13" fmla="*/ 77 h 106"/>
                <a:gd name="T14" fmla="*/ 23 w 120"/>
                <a:gd name="T15" fmla="*/ 70 h 106"/>
                <a:gd name="T16" fmla="*/ 37 w 120"/>
                <a:gd name="T17" fmla="*/ 35 h 106"/>
                <a:gd name="T18" fmla="*/ 49 w 120"/>
                <a:gd name="T19" fmla="*/ 30 h 106"/>
                <a:gd name="T20" fmla="*/ 56 w 120"/>
                <a:gd name="T21" fmla="*/ 0 h 106"/>
                <a:gd name="T22" fmla="*/ 68 w 120"/>
                <a:gd name="T23" fmla="*/ 0 h 106"/>
                <a:gd name="T24" fmla="*/ 103 w 120"/>
                <a:gd name="T25" fmla="*/ 30 h 106"/>
                <a:gd name="T26" fmla="*/ 105 w 120"/>
                <a:gd name="T27" fmla="*/ 89 h 106"/>
                <a:gd name="T28" fmla="*/ 105 w 120"/>
                <a:gd name="T29" fmla="*/ 152 h 106"/>
                <a:gd name="T30" fmla="*/ 98 w 120"/>
                <a:gd name="T31" fmla="*/ 188 h 106"/>
                <a:gd name="T32" fmla="*/ 80 w 120"/>
                <a:gd name="T33" fmla="*/ 224 h 106"/>
                <a:gd name="T34" fmla="*/ 55 w 120"/>
                <a:gd name="T35" fmla="*/ 218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2" name="Freeform 110">
              <a:extLst>
                <a:ext uri="{FF2B5EF4-FFF2-40B4-BE49-F238E27FC236}">
                  <a16:creationId xmlns:a16="http://schemas.microsoft.com/office/drawing/2014/main" id="{A41DB91A-FCAA-483E-BF35-A36EEF9FA877}"/>
                </a:ext>
              </a:extLst>
            </p:cNvPr>
            <p:cNvSpPr>
              <a:spLocks/>
            </p:cNvSpPr>
            <p:nvPr/>
          </p:nvSpPr>
          <p:spPr bwMode="auto">
            <a:xfrm>
              <a:off x="4698633" y="5462945"/>
              <a:ext cx="211392" cy="275240"/>
            </a:xfrm>
            <a:custGeom>
              <a:avLst/>
              <a:gdLst>
                <a:gd name="T0" fmla="*/ 0 w 144"/>
                <a:gd name="T1" fmla="*/ 230 h 146"/>
                <a:gd name="T2" fmla="*/ 0 w 144"/>
                <a:gd name="T3" fmla="*/ 132 h 146"/>
                <a:gd name="T4" fmla="*/ 14 w 144"/>
                <a:gd name="T5" fmla="*/ 132 h 146"/>
                <a:gd name="T6" fmla="*/ 16 w 144"/>
                <a:gd name="T7" fmla="*/ 9 h 146"/>
                <a:gd name="T8" fmla="*/ 45 w 144"/>
                <a:gd name="T9" fmla="*/ 0 h 146"/>
                <a:gd name="T10" fmla="*/ 51 w 144"/>
                <a:gd name="T11" fmla="*/ 16 h 146"/>
                <a:gd name="T12" fmla="*/ 79 w 144"/>
                <a:gd name="T13" fmla="*/ 0 h 146"/>
                <a:gd name="T14" fmla="*/ 87 w 144"/>
                <a:gd name="T15" fmla="*/ 24 h 146"/>
                <a:gd name="T16" fmla="*/ 91 w 144"/>
                <a:gd name="T17" fmla="*/ 56 h 146"/>
                <a:gd name="T18" fmla="*/ 110 w 144"/>
                <a:gd name="T19" fmla="*/ 81 h 146"/>
                <a:gd name="T20" fmla="*/ 118 w 144"/>
                <a:gd name="T21" fmla="*/ 121 h 146"/>
                <a:gd name="T22" fmla="*/ 132 w 144"/>
                <a:gd name="T23" fmla="*/ 124 h 146"/>
                <a:gd name="T24" fmla="*/ 134 w 144"/>
                <a:gd name="T25" fmla="*/ 142 h 146"/>
                <a:gd name="T26" fmla="*/ 132 w 144"/>
                <a:gd name="T27" fmla="*/ 150 h 146"/>
                <a:gd name="T28" fmla="*/ 122 w 144"/>
                <a:gd name="T29" fmla="*/ 150 h 146"/>
                <a:gd name="T30" fmla="*/ 89 w 144"/>
                <a:gd name="T31" fmla="*/ 230 h 146"/>
                <a:gd name="T32" fmla="*/ 81 w 144"/>
                <a:gd name="T33" fmla="*/ 257 h 146"/>
                <a:gd name="T34" fmla="*/ 61 w 144"/>
                <a:gd name="T35" fmla="*/ 264 h 146"/>
                <a:gd name="T36" fmla="*/ 51 w 144"/>
                <a:gd name="T37" fmla="*/ 245 h 146"/>
                <a:gd name="T38" fmla="*/ 41 w 144"/>
                <a:gd name="T39" fmla="*/ 245 h 146"/>
                <a:gd name="T40" fmla="*/ 37 w 144"/>
                <a:gd name="T41" fmla="*/ 270 h 146"/>
                <a:gd name="T42" fmla="*/ 28 w 144"/>
                <a:gd name="T43" fmla="*/ 293 h 146"/>
                <a:gd name="T44" fmla="*/ 12 w 144"/>
                <a:gd name="T45" fmla="*/ 293 h 146"/>
                <a:gd name="T46" fmla="*/ 12 w 144"/>
                <a:gd name="T47" fmla="*/ 254 h 146"/>
                <a:gd name="T48" fmla="*/ 0 w 144"/>
                <a:gd name="T49" fmla="*/ 230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3" name="Freeform 111">
              <a:extLst>
                <a:ext uri="{FF2B5EF4-FFF2-40B4-BE49-F238E27FC236}">
                  <a16:creationId xmlns:a16="http://schemas.microsoft.com/office/drawing/2014/main" id="{3BD05BBB-C9AE-4639-B1DC-34811AC6FBC2}"/>
                </a:ext>
              </a:extLst>
            </p:cNvPr>
            <p:cNvSpPr>
              <a:spLocks/>
            </p:cNvSpPr>
            <p:nvPr/>
          </p:nvSpPr>
          <p:spPr bwMode="auto">
            <a:xfrm>
              <a:off x="4512548" y="5443286"/>
              <a:ext cx="209904" cy="363710"/>
            </a:xfrm>
            <a:custGeom>
              <a:avLst/>
              <a:gdLst>
                <a:gd name="T0" fmla="*/ 0 w 142"/>
                <a:gd name="T1" fmla="*/ 0 h 192"/>
                <a:gd name="T2" fmla="*/ 93 w 142"/>
                <a:gd name="T3" fmla="*/ 0 h 192"/>
                <a:gd name="T4" fmla="*/ 101 w 142"/>
                <a:gd name="T5" fmla="*/ 12 h 192"/>
                <a:gd name="T6" fmla="*/ 129 w 142"/>
                <a:gd name="T7" fmla="*/ 16 h 192"/>
                <a:gd name="T8" fmla="*/ 137 w 142"/>
                <a:gd name="T9" fmla="*/ 29 h 192"/>
                <a:gd name="T10" fmla="*/ 135 w 142"/>
                <a:gd name="T11" fmla="*/ 157 h 192"/>
                <a:gd name="T12" fmla="*/ 121 w 142"/>
                <a:gd name="T13" fmla="*/ 157 h 192"/>
                <a:gd name="T14" fmla="*/ 121 w 142"/>
                <a:gd name="T15" fmla="*/ 376 h 192"/>
                <a:gd name="T16" fmla="*/ 105 w 142"/>
                <a:gd name="T17" fmla="*/ 397 h 192"/>
                <a:gd name="T18" fmla="*/ 89 w 142"/>
                <a:gd name="T19" fmla="*/ 397 h 192"/>
                <a:gd name="T20" fmla="*/ 81 w 142"/>
                <a:gd name="T21" fmla="*/ 387 h 192"/>
                <a:gd name="T22" fmla="*/ 75 w 142"/>
                <a:gd name="T23" fmla="*/ 373 h 192"/>
                <a:gd name="T24" fmla="*/ 71 w 142"/>
                <a:gd name="T25" fmla="*/ 385 h 192"/>
                <a:gd name="T26" fmla="*/ 52 w 142"/>
                <a:gd name="T27" fmla="*/ 340 h 192"/>
                <a:gd name="T28" fmla="*/ 44 w 142"/>
                <a:gd name="T29" fmla="*/ 260 h 192"/>
                <a:gd name="T30" fmla="*/ 38 w 142"/>
                <a:gd name="T31" fmla="*/ 237 h 192"/>
                <a:gd name="T32" fmla="*/ 38 w 142"/>
                <a:gd name="T33" fmla="*/ 170 h 192"/>
                <a:gd name="T34" fmla="*/ 12 w 142"/>
                <a:gd name="T35" fmla="*/ 76 h 192"/>
                <a:gd name="T36" fmla="*/ 0 w 142"/>
                <a:gd name="T37" fmla="*/ 34 h 192"/>
                <a:gd name="T38" fmla="*/ 0 w 142"/>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4" name="Freeform 112">
              <a:extLst>
                <a:ext uri="{FF2B5EF4-FFF2-40B4-BE49-F238E27FC236}">
                  <a16:creationId xmlns:a16="http://schemas.microsoft.com/office/drawing/2014/main" id="{DC647F06-65C5-4703-97F0-458A1FD1C8B3}"/>
                </a:ext>
              </a:extLst>
            </p:cNvPr>
            <p:cNvSpPr>
              <a:spLocks/>
            </p:cNvSpPr>
            <p:nvPr/>
          </p:nvSpPr>
          <p:spPr bwMode="auto">
            <a:xfrm>
              <a:off x="4944264" y="5233578"/>
              <a:ext cx="238188" cy="509522"/>
            </a:xfrm>
            <a:custGeom>
              <a:avLst/>
              <a:gdLst>
                <a:gd name="T0" fmla="*/ 0 w 162"/>
                <a:gd name="T1" fmla="*/ 177 h 270"/>
                <a:gd name="T2" fmla="*/ 0 w 162"/>
                <a:gd name="T3" fmla="*/ 147 h 270"/>
                <a:gd name="T4" fmla="*/ 45 w 162"/>
                <a:gd name="T5" fmla="*/ 130 h 270"/>
                <a:gd name="T6" fmla="*/ 61 w 162"/>
                <a:gd name="T7" fmla="*/ 130 h 270"/>
                <a:gd name="T8" fmla="*/ 59 w 162"/>
                <a:gd name="T9" fmla="*/ 190 h 270"/>
                <a:gd name="T10" fmla="*/ 71 w 162"/>
                <a:gd name="T11" fmla="*/ 215 h 270"/>
                <a:gd name="T12" fmla="*/ 81 w 162"/>
                <a:gd name="T13" fmla="*/ 187 h 270"/>
                <a:gd name="T14" fmla="*/ 79 w 162"/>
                <a:gd name="T15" fmla="*/ 130 h 270"/>
                <a:gd name="T16" fmla="*/ 65 w 162"/>
                <a:gd name="T17" fmla="*/ 97 h 270"/>
                <a:gd name="T18" fmla="*/ 59 w 162"/>
                <a:gd name="T19" fmla="*/ 67 h 270"/>
                <a:gd name="T20" fmla="*/ 63 w 162"/>
                <a:gd name="T21" fmla="*/ 32 h 270"/>
                <a:gd name="T22" fmla="*/ 85 w 162"/>
                <a:gd name="T23" fmla="*/ 37 h 270"/>
                <a:gd name="T24" fmla="*/ 111 w 162"/>
                <a:gd name="T25" fmla="*/ 40 h 270"/>
                <a:gd name="T26" fmla="*/ 132 w 162"/>
                <a:gd name="T27" fmla="*/ 21 h 270"/>
                <a:gd name="T28" fmla="*/ 148 w 162"/>
                <a:gd name="T29" fmla="*/ 0 h 270"/>
                <a:gd name="T30" fmla="*/ 148 w 162"/>
                <a:gd name="T31" fmla="*/ 81 h 270"/>
                <a:gd name="T32" fmla="*/ 152 w 162"/>
                <a:gd name="T33" fmla="*/ 162 h 270"/>
                <a:gd name="T34" fmla="*/ 134 w 162"/>
                <a:gd name="T35" fmla="*/ 199 h 270"/>
                <a:gd name="T36" fmla="*/ 107 w 162"/>
                <a:gd name="T37" fmla="*/ 240 h 270"/>
                <a:gd name="T38" fmla="*/ 71 w 162"/>
                <a:gd name="T39" fmla="*/ 304 h 270"/>
                <a:gd name="T40" fmla="*/ 63 w 162"/>
                <a:gd name="T41" fmla="*/ 312 h 270"/>
                <a:gd name="T42" fmla="*/ 65 w 162"/>
                <a:gd name="T43" fmla="*/ 341 h 270"/>
                <a:gd name="T44" fmla="*/ 75 w 162"/>
                <a:gd name="T45" fmla="*/ 396 h 270"/>
                <a:gd name="T46" fmla="*/ 71 w 162"/>
                <a:gd name="T47" fmla="*/ 463 h 270"/>
                <a:gd name="T48" fmla="*/ 38 w 162"/>
                <a:gd name="T49" fmla="*/ 503 h 270"/>
                <a:gd name="T50" fmla="*/ 34 w 162"/>
                <a:gd name="T51" fmla="*/ 521 h 270"/>
                <a:gd name="T52" fmla="*/ 38 w 162"/>
                <a:gd name="T53" fmla="*/ 534 h 270"/>
                <a:gd name="T54" fmla="*/ 40 w 162"/>
                <a:gd name="T55" fmla="*/ 547 h 270"/>
                <a:gd name="T56" fmla="*/ 24 w 162"/>
                <a:gd name="T57" fmla="*/ 544 h 270"/>
                <a:gd name="T58" fmla="*/ 24 w 162"/>
                <a:gd name="T59" fmla="*/ 523 h 270"/>
                <a:gd name="T60" fmla="*/ 24 w 162"/>
                <a:gd name="T61" fmla="*/ 452 h 270"/>
                <a:gd name="T62" fmla="*/ 16 w 162"/>
                <a:gd name="T63" fmla="*/ 402 h 270"/>
                <a:gd name="T64" fmla="*/ 8 w 162"/>
                <a:gd name="T65" fmla="*/ 390 h 270"/>
                <a:gd name="T66" fmla="*/ 30 w 162"/>
                <a:gd name="T67" fmla="*/ 358 h 270"/>
                <a:gd name="T68" fmla="*/ 38 w 162"/>
                <a:gd name="T69" fmla="*/ 321 h 270"/>
                <a:gd name="T70" fmla="*/ 38 w 162"/>
                <a:gd name="T71" fmla="*/ 259 h 270"/>
                <a:gd name="T72" fmla="*/ 36 w 162"/>
                <a:gd name="T73" fmla="*/ 202 h 270"/>
                <a:gd name="T74" fmla="*/ 0 w 162"/>
                <a:gd name="T75" fmla="*/ 177 h 2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5" name="Freeform 113">
              <a:extLst>
                <a:ext uri="{FF2B5EF4-FFF2-40B4-BE49-F238E27FC236}">
                  <a16:creationId xmlns:a16="http://schemas.microsoft.com/office/drawing/2014/main" id="{A31E1466-4E63-40C5-9AA4-F680DF687A82}"/>
                </a:ext>
              </a:extLst>
            </p:cNvPr>
            <p:cNvSpPr>
              <a:spLocks/>
            </p:cNvSpPr>
            <p:nvPr/>
          </p:nvSpPr>
          <p:spPr bwMode="auto">
            <a:xfrm>
              <a:off x="4996368" y="5205727"/>
              <a:ext cx="75923" cy="226090"/>
            </a:xfrm>
            <a:custGeom>
              <a:avLst/>
              <a:gdLst>
                <a:gd name="T0" fmla="*/ 4 w 50"/>
                <a:gd name="T1" fmla="*/ 102 h 120"/>
                <a:gd name="T2" fmla="*/ 10 w 50"/>
                <a:gd name="T3" fmla="*/ 90 h 120"/>
                <a:gd name="T4" fmla="*/ 12 w 50"/>
                <a:gd name="T5" fmla="*/ 37 h 120"/>
                <a:gd name="T6" fmla="*/ 14 w 50"/>
                <a:gd name="T7" fmla="*/ 28 h 120"/>
                <a:gd name="T8" fmla="*/ 8 w 50"/>
                <a:gd name="T9" fmla="*/ 0 h 120"/>
                <a:gd name="T10" fmla="*/ 22 w 50"/>
                <a:gd name="T11" fmla="*/ 0 h 120"/>
                <a:gd name="T12" fmla="*/ 35 w 50"/>
                <a:gd name="T13" fmla="*/ 24 h 120"/>
                <a:gd name="T14" fmla="*/ 37 w 50"/>
                <a:gd name="T15" fmla="*/ 61 h 120"/>
                <a:gd name="T16" fmla="*/ 33 w 50"/>
                <a:gd name="T17" fmla="*/ 93 h 120"/>
                <a:gd name="T18" fmla="*/ 39 w 50"/>
                <a:gd name="T19" fmla="*/ 124 h 120"/>
                <a:gd name="T20" fmla="*/ 53 w 50"/>
                <a:gd name="T21" fmla="*/ 159 h 120"/>
                <a:gd name="T22" fmla="*/ 55 w 50"/>
                <a:gd name="T23" fmla="*/ 213 h 120"/>
                <a:gd name="T24" fmla="*/ 45 w 50"/>
                <a:gd name="T25" fmla="*/ 242 h 120"/>
                <a:gd name="T26" fmla="*/ 33 w 50"/>
                <a:gd name="T27" fmla="*/ 217 h 120"/>
                <a:gd name="T28" fmla="*/ 35 w 50"/>
                <a:gd name="T29" fmla="*/ 159 h 120"/>
                <a:gd name="T30" fmla="*/ 10 w 50"/>
                <a:gd name="T31" fmla="*/ 159 h 120"/>
                <a:gd name="T32" fmla="*/ 0 w 50"/>
                <a:gd name="T33" fmla="*/ 130 h 120"/>
                <a:gd name="T34" fmla="*/ 4 w 50"/>
                <a:gd name="T35" fmla="*/ 102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6" name="Freeform 114">
              <a:extLst>
                <a:ext uri="{FF2B5EF4-FFF2-40B4-BE49-F238E27FC236}">
                  <a16:creationId xmlns:a16="http://schemas.microsoft.com/office/drawing/2014/main" id="{F281F9F7-2A32-40A1-A24B-91A0BC9C69DE}"/>
                </a:ext>
              </a:extLst>
            </p:cNvPr>
            <p:cNvSpPr>
              <a:spLocks/>
            </p:cNvSpPr>
            <p:nvPr/>
          </p:nvSpPr>
          <p:spPr bwMode="auto">
            <a:xfrm>
              <a:off x="4744782" y="5166407"/>
              <a:ext cx="272428" cy="296538"/>
            </a:xfrm>
            <a:custGeom>
              <a:avLst/>
              <a:gdLst>
                <a:gd name="T0" fmla="*/ 52 w 184"/>
                <a:gd name="T1" fmla="*/ 328 h 156"/>
                <a:gd name="T2" fmla="*/ 46 w 184"/>
                <a:gd name="T3" fmla="*/ 316 h 156"/>
                <a:gd name="T4" fmla="*/ 20 w 184"/>
                <a:gd name="T5" fmla="*/ 312 h 156"/>
                <a:gd name="T6" fmla="*/ 2 w 184"/>
                <a:gd name="T7" fmla="*/ 270 h 156"/>
                <a:gd name="T8" fmla="*/ 0 w 184"/>
                <a:gd name="T9" fmla="*/ 159 h 156"/>
                <a:gd name="T10" fmla="*/ 30 w 184"/>
                <a:gd name="T11" fmla="*/ 159 h 156"/>
                <a:gd name="T12" fmla="*/ 30 w 184"/>
                <a:gd name="T13" fmla="*/ 89 h 156"/>
                <a:gd name="T14" fmla="*/ 48 w 184"/>
                <a:gd name="T15" fmla="*/ 106 h 156"/>
                <a:gd name="T16" fmla="*/ 68 w 184"/>
                <a:gd name="T17" fmla="*/ 123 h 156"/>
                <a:gd name="T18" fmla="*/ 82 w 184"/>
                <a:gd name="T19" fmla="*/ 109 h 156"/>
                <a:gd name="T20" fmla="*/ 90 w 184"/>
                <a:gd name="T21" fmla="*/ 135 h 156"/>
                <a:gd name="T22" fmla="*/ 97 w 184"/>
                <a:gd name="T23" fmla="*/ 146 h 156"/>
                <a:gd name="T24" fmla="*/ 105 w 184"/>
                <a:gd name="T25" fmla="*/ 173 h 156"/>
                <a:gd name="T26" fmla="*/ 119 w 184"/>
                <a:gd name="T27" fmla="*/ 173 h 156"/>
                <a:gd name="T28" fmla="*/ 119 w 184"/>
                <a:gd name="T29" fmla="*/ 135 h 156"/>
                <a:gd name="T30" fmla="*/ 105 w 184"/>
                <a:gd name="T31" fmla="*/ 123 h 156"/>
                <a:gd name="T32" fmla="*/ 95 w 184"/>
                <a:gd name="T33" fmla="*/ 101 h 156"/>
                <a:gd name="T34" fmla="*/ 99 w 184"/>
                <a:gd name="T35" fmla="*/ 56 h 156"/>
                <a:gd name="T36" fmla="*/ 97 w 184"/>
                <a:gd name="T37" fmla="*/ 16 h 156"/>
                <a:gd name="T38" fmla="*/ 113 w 184"/>
                <a:gd name="T39" fmla="*/ 0 h 156"/>
                <a:gd name="T40" fmla="*/ 131 w 184"/>
                <a:gd name="T41" fmla="*/ 0 h 156"/>
                <a:gd name="T42" fmla="*/ 173 w 184"/>
                <a:gd name="T43" fmla="*/ 42 h 156"/>
                <a:gd name="T44" fmla="*/ 179 w 184"/>
                <a:gd name="T45" fmla="*/ 70 h 156"/>
                <a:gd name="T46" fmla="*/ 175 w 184"/>
                <a:gd name="T47" fmla="*/ 82 h 156"/>
                <a:gd name="T48" fmla="*/ 175 w 184"/>
                <a:gd name="T49" fmla="*/ 135 h 156"/>
                <a:gd name="T50" fmla="*/ 169 w 184"/>
                <a:gd name="T51" fmla="*/ 146 h 156"/>
                <a:gd name="T52" fmla="*/ 165 w 184"/>
                <a:gd name="T53" fmla="*/ 176 h 156"/>
                <a:gd name="T54" fmla="*/ 175 w 184"/>
                <a:gd name="T55" fmla="*/ 207 h 156"/>
                <a:gd name="T56" fmla="*/ 129 w 184"/>
                <a:gd name="T57" fmla="*/ 224 h 156"/>
                <a:gd name="T58" fmla="*/ 129 w 184"/>
                <a:gd name="T59" fmla="*/ 258 h 156"/>
                <a:gd name="T60" fmla="*/ 109 w 184"/>
                <a:gd name="T61" fmla="*/ 252 h 156"/>
                <a:gd name="T62" fmla="*/ 101 w 184"/>
                <a:gd name="T63" fmla="*/ 281 h 156"/>
                <a:gd name="T64" fmla="*/ 92 w 184"/>
                <a:gd name="T65" fmla="*/ 285 h 156"/>
                <a:gd name="T66" fmla="*/ 80 w 184"/>
                <a:gd name="T67" fmla="*/ 325 h 156"/>
                <a:gd name="T68" fmla="*/ 52 w 184"/>
                <a:gd name="T69" fmla="*/ 328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7" name="Freeform 115">
              <a:extLst>
                <a:ext uri="{FF2B5EF4-FFF2-40B4-BE49-F238E27FC236}">
                  <a16:creationId xmlns:a16="http://schemas.microsoft.com/office/drawing/2014/main" id="{56D5AB0E-56D9-4AD5-8B1C-B40D6F0F7467}"/>
                </a:ext>
              </a:extLst>
            </p:cNvPr>
            <p:cNvSpPr>
              <a:spLocks/>
            </p:cNvSpPr>
            <p:nvPr/>
          </p:nvSpPr>
          <p:spPr bwMode="auto">
            <a:xfrm>
              <a:off x="4920445" y="4948509"/>
              <a:ext cx="257541" cy="321113"/>
            </a:xfrm>
            <a:custGeom>
              <a:avLst/>
              <a:gdLst>
                <a:gd name="T0" fmla="*/ 18 w 174"/>
                <a:gd name="T1" fmla="*/ 236 h 170"/>
                <a:gd name="T2" fmla="*/ 16 w 174"/>
                <a:gd name="T3" fmla="*/ 203 h 170"/>
                <a:gd name="T4" fmla="*/ 2 w 174"/>
                <a:gd name="T5" fmla="*/ 168 h 170"/>
                <a:gd name="T6" fmla="*/ 0 w 174"/>
                <a:gd name="T7" fmla="*/ 114 h 170"/>
                <a:gd name="T8" fmla="*/ 20 w 174"/>
                <a:gd name="T9" fmla="*/ 69 h 170"/>
                <a:gd name="T10" fmla="*/ 16 w 174"/>
                <a:gd name="T11" fmla="*/ 42 h 170"/>
                <a:gd name="T12" fmla="*/ 22 w 174"/>
                <a:gd name="T13" fmla="*/ 24 h 170"/>
                <a:gd name="T14" fmla="*/ 16 w 174"/>
                <a:gd name="T15" fmla="*/ 0 h 170"/>
                <a:gd name="T16" fmla="*/ 38 w 174"/>
                <a:gd name="T17" fmla="*/ 0 h 170"/>
                <a:gd name="T18" fmla="*/ 76 w 174"/>
                <a:gd name="T19" fmla="*/ 2 h 170"/>
                <a:gd name="T20" fmla="*/ 123 w 174"/>
                <a:gd name="T21" fmla="*/ 61 h 170"/>
                <a:gd name="T22" fmla="*/ 127 w 174"/>
                <a:gd name="T23" fmla="*/ 81 h 170"/>
                <a:gd name="T24" fmla="*/ 151 w 174"/>
                <a:gd name="T25" fmla="*/ 119 h 170"/>
                <a:gd name="T26" fmla="*/ 145 w 174"/>
                <a:gd name="T27" fmla="*/ 148 h 170"/>
                <a:gd name="T28" fmla="*/ 143 w 174"/>
                <a:gd name="T29" fmla="*/ 174 h 170"/>
                <a:gd name="T30" fmla="*/ 151 w 174"/>
                <a:gd name="T31" fmla="*/ 199 h 170"/>
                <a:gd name="T32" fmla="*/ 151 w 174"/>
                <a:gd name="T33" fmla="*/ 257 h 170"/>
                <a:gd name="T34" fmla="*/ 169 w 174"/>
                <a:gd name="T35" fmla="*/ 304 h 170"/>
                <a:gd name="T36" fmla="*/ 153 w 174"/>
                <a:gd name="T37" fmla="*/ 324 h 170"/>
                <a:gd name="T38" fmla="*/ 127 w 174"/>
                <a:gd name="T39" fmla="*/ 347 h 170"/>
                <a:gd name="T40" fmla="*/ 84 w 174"/>
                <a:gd name="T41" fmla="*/ 338 h 170"/>
                <a:gd name="T42" fmla="*/ 82 w 174"/>
                <a:gd name="T43" fmla="*/ 302 h 170"/>
                <a:gd name="T44" fmla="*/ 74 w 174"/>
                <a:gd name="T45" fmla="*/ 278 h 170"/>
                <a:gd name="T46" fmla="*/ 60 w 174"/>
                <a:gd name="T47" fmla="*/ 278 h 170"/>
                <a:gd name="T48" fmla="*/ 18 w 174"/>
                <a:gd name="T49" fmla="*/ 236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8" name="Freeform 116">
              <a:extLst>
                <a:ext uri="{FF2B5EF4-FFF2-40B4-BE49-F238E27FC236}">
                  <a16:creationId xmlns:a16="http://schemas.microsoft.com/office/drawing/2014/main" id="{5966074B-6BD2-4E23-B665-004DBA96E9CA}"/>
                </a:ext>
              </a:extLst>
            </p:cNvPr>
            <p:cNvSpPr>
              <a:spLocks/>
            </p:cNvSpPr>
            <p:nvPr/>
          </p:nvSpPr>
          <p:spPr bwMode="auto">
            <a:xfrm>
              <a:off x="4917468" y="4986191"/>
              <a:ext cx="34240" cy="68810"/>
            </a:xfrm>
            <a:custGeom>
              <a:avLst/>
              <a:gdLst>
                <a:gd name="T0" fmla="*/ 23 w 22"/>
                <a:gd name="T1" fmla="*/ 0 h 36"/>
                <a:gd name="T2" fmla="*/ 10 w 22"/>
                <a:gd name="T3" fmla="*/ 2 h 36"/>
                <a:gd name="T4" fmla="*/ 0 w 22"/>
                <a:gd name="T5" fmla="*/ 26 h 36"/>
                <a:gd name="T6" fmla="*/ 2 w 22"/>
                <a:gd name="T7" fmla="*/ 78 h 36"/>
                <a:gd name="T8" fmla="*/ 27 w 22"/>
                <a:gd name="T9" fmla="*/ 30 h 36"/>
                <a:gd name="T10" fmla="*/ 23 w 22"/>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6">
                  <a:moveTo>
                    <a:pt x="18" y="0"/>
                  </a:moveTo>
                  <a:lnTo>
                    <a:pt x="10" y="2"/>
                  </a:lnTo>
                  <a:lnTo>
                    <a:pt x="0" y="12"/>
                  </a:lnTo>
                  <a:lnTo>
                    <a:pt x="2" y="36"/>
                  </a:lnTo>
                  <a:lnTo>
                    <a:pt x="22" y="14"/>
                  </a:lnTo>
                  <a:lnTo>
                    <a:pt x="18"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9" name="Freeform 117">
              <a:extLst>
                <a:ext uri="{FF2B5EF4-FFF2-40B4-BE49-F238E27FC236}">
                  <a16:creationId xmlns:a16="http://schemas.microsoft.com/office/drawing/2014/main" id="{18ED041D-FDE4-4CCF-B1AD-0B2B7B1E5180}"/>
                </a:ext>
              </a:extLst>
            </p:cNvPr>
            <p:cNvSpPr>
              <a:spLocks/>
            </p:cNvSpPr>
            <p:nvPr/>
          </p:nvSpPr>
          <p:spPr bwMode="auto">
            <a:xfrm>
              <a:off x="4908536" y="4948509"/>
              <a:ext cx="43172" cy="60618"/>
            </a:xfrm>
            <a:custGeom>
              <a:avLst/>
              <a:gdLst>
                <a:gd name="T0" fmla="*/ 10 w 30"/>
                <a:gd name="T1" fmla="*/ 2 h 32"/>
                <a:gd name="T2" fmla="*/ 19 w 30"/>
                <a:gd name="T3" fmla="*/ 0 h 32"/>
                <a:gd name="T4" fmla="*/ 25 w 30"/>
                <a:gd name="T5" fmla="*/ 25 h 32"/>
                <a:gd name="T6" fmla="*/ 19 w 30"/>
                <a:gd name="T7" fmla="*/ 42 h 32"/>
                <a:gd name="T8" fmla="*/ 15 w 30"/>
                <a:gd name="T9" fmla="*/ 45 h 32"/>
                <a:gd name="T10" fmla="*/ 6 w 30"/>
                <a:gd name="T11" fmla="*/ 67 h 32"/>
                <a:gd name="T12" fmla="*/ 0 w 30"/>
                <a:gd name="T13" fmla="*/ 34 h 32"/>
                <a:gd name="T14" fmla="*/ 10 w 30"/>
                <a:gd name="T15" fmla="*/ 2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32">
                  <a:moveTo>
                    <a:pt x="10" y="2"/>
                  </a:moveTo>
                  <a:lnTo>
                    <a:pt x="24" y="0"/>
                  </a:lnTo>
                  <a:lnTo>
                    <a:pt x="30" y="12"/>
                  </a:lnTo>
                  <a:lnTo>
                    <a:pt x="24" y="20"/>
                  </a:lnTo>
                  <a:lnTo>
                    <a:pt x="16" y="22"/>
                  </a:lnTo>
                  <a:lnTo>
                    <a:pt x="6" y="32"/>
                  </a:lnTo>
                  <a:lnTo>
                    <a:pt x="0" y="16"/>
                  </a:lnTo>
                  <a:lnTo>
                    <a:pt x="10"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0" name="Freeform 118">
              <a:extLst>
                <a:ext uri="{FF2B5EF4-FFF2-40B4-BE49-F238E27FC236}">
                  <a16:creationId xmlns:a16="http://schemas.microsoft.com/office/drawing/2014/main" id="{9FF23F41-EE81-4798-825F-B1D99ABDCC5E}"/>
                </a:ext>
              </a:extLst>
            </p:cNvPr>
            <p:cNvSpPr>
              <a:spLocks/>
            </p:cNvSpPr>
            <p:nvPr/>
          </p:nvSpPr>
          <p:spPr bwMode="auto">
            <a:xfrm>
              <a:off x="4923423" y="4792867"/>
              <a:ext cx="126538" cy="160557"/>
            </a:xfrm>
            <a:custGeom>
              <a:avLst/>
              <a:gdLst>
                <a:gd name="T0" fmla="*/ 0 w 86"/>
                <a:gd name="T1" fmla="*/ 181 h 84"/>
                <a:gd name="T2" fmla="*/ 2 w 86"/>
                <a:gd name="T3" fmla="*/ 140 h 84"/>
                <a:gd name="T4" fmla="*/ 6 w 86"/>
                <a:gd name="T5" fmla="*/ 113 h 84"/>
                <a:gd name="T6" fmla="*/ 26 w 86"/>
                <a:gd name="T7" fmla="*/ 75 h 84"/>
                <a:gd name="T8" fmla="*/ 26 w 86"/>
                <a:gd name="T9" fmla="*/ 65 h 84"/>
                <a:gd name="T10" fmla="*/ 20 w 86"/>
                <a:gd name="T11" fmla="*/ 63 h 84"/>
                <a:gd name="T12" fmla="*/ 16 w 86"/>
                <a:gd name="T13" fmla="*/ 9 h 84"/>
                <a:gd name="T14" fmla="*/ 63 w 86"/>
                <a:gd name="T15" fmla="*/ 0 h 84"/>
                <a:gd name="T16" fmla="*/ 75 w 86"/>
                <a:gd name="T17" fmla="*/ 43 h 84"/>
                <a:gd name="T18" fmla="*/ 81 w 86"/>
                <a:gd name="T19" fmla="*/ 91 h 84"/>
                <a:gd name="T20" fmla="*/ 67 w 86"/>
                <a:gd name="T21" fmla="*/ 125 h 84"/>
                <a:gd name="T22" fmla="*/ 71 w 86"/>
                <a:gd name="T23" fmla="*/ 155 h 84"/>
                <a:gd name="T24" fmla="*/ 65 w 86"/>
                <a:gd name="T25" fmla="*/ 181 h 84"/>
                <a:gd name="T26" fmla="*/ 36 w 86"/>
                <a:gd name="T27" fmla="*/ 179 h 84"/>
                <a:gd name="T28" fmla="*/ 14 w 86"/>
                <a:gd name="T29" fmla="*/ 179 h 84"/>
                <a:gd name="T30" fmla="*/ 0 w 86"/>
                <a:gd name="T31" fmla="*/ 181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1" name="Freeform 119">
              <a:extLst>
                <a:ext uri="{FF2B5EF4-FFF2-40B4-BE49-F238E27FC236}">
                  <a16:creationId xmlns:a16="http://schemas.microsoft.com/office/drawing/2014/main" id="{4BB0E996-2FF1-4490-B2EA-C6E3A813505C}"/>
                </a:ext>
              </a:extLst>
            </p:cNvPr>
            <p:cNvSpPr>
              <a:spLocks/>
            </p:cNvSpPr>
            <p:nvPr/>
          </p:nvSpPr>
          <p:spPr bwMode="auto">
            <a:xfrm>
              <a:off x="4512548" y="5094321"/>
              <a:ext cx="311134" cy="383370"/>
            </a:xfrm>
            <a:custGeom>
              <a:avLst/>
              <a:gdLst>
                <a:gd name="T0" fmla="*/ 0 w 210"/>
                <a:gd name="T1" fmla="*/ 368 h 204"/>
                <a:gd name="T2" fmla="*/ 0 w 210"/>
                <a:gd name="T3" fmla="*/ 321 h 204"/>
                <a:gd name="T4" fmla="*/ 8 w 210"/>
                <a:gd name="T5" fmla="*/ 250 h 204"/>
                <a:gd name="T6" fmla="*/ 28 w 210"/>
                <a:gd name="T7" fmla="*/ 187 h 204"/>
                <a:gd name="T8" fmla="*/ 28 w 210"/>
                <a:gd name="T9" fmla="*/ 154 h 204"/>
                <a:gd name="T10" fmla="*/ 16 w 210"/>
                <a:gd name="T11" fmla="*/ 104 h 204"/>
                <a:gd name="T12" fmla="*/ 20 w 210"/>
                <a:gd name="T13" fmla="*/ 75 h 204"/>
                <a:gd name="T14" fmla="*/ 0 w 210"/>
                <a:gd name="T15" fmla="*/ 2 h 204"/>
                <a:gd name="T16" fmla="*/ 10 w 210"/>
                <a:gd name="T17" fmla="*/ 0 h 204"/>
                <a:gd name="T18" fmla="*/ 72 w 210"/>
                <a:gd name="T19" fmla="*/ 0 h 204"/>
                <a:gd name="T20" fmla="*/ 76 w 210"/>
                <a:gd name="T21" fmla="*/ 28 h 204"/>
                <a:gd name="T22" fmla="*/ 86 w 210"/>
                <a:gd name="T23" fmla="*/ 63 h 204"/>
                <a:gd name="T24" fmla="*/ 111 w 210"/>
                <a:gd name="T25" fmla="*/ 69 h 204"/>
                <a:gd name="T26" fmla="*/ 121 w 210"/>
                <a:gd name="T27" fmla="*/ 37 h 204"/>
                <a:gd name="T28" fmla="*/ 147 w 210"/>
                <a:gd name="T29" fmla="*/ 48 h 204"/>
                <a:gd name="T30" fmla="*/ 149 w 210"/>
                <a:gd name="T31" fmla="*/ 126 h 204"/>
                <a:gd name="T32" fmla="*/ 159 w 210"/>
                <a:gd name="T33" fmla="*/ 140 h 204"/>
                <a:gd name="T34" fmla="*/ 157 w 210"/>
                <a:gd name="T35" fmla="*/ 163 h 204"/>
                <a:gd name="T36" fmla="*/ 183 w 210"/>
                <a:gd name="T37" fmla="*/ 163 h 204"/>
                <a:gd name="T38" fmla="*/ 183 w 210"/>
                <a:gd name="T39" fmla="*/ 232 h 204"/>
                <a:gd name="T40" fmla="*/ 153 w 210"/>
                <a:gd name="T41" fmla="*/ 232 h 204"/>
                <a:gd name="T42" fmla="*/ 155 w 210"/>
                <a:gd name="T43" fmla="*/ 334 h 204"/>
                <a:gd name="T44" fmla="*/ 173 w 210"/>
                <a:gd name="T45" fmla="*/ 374 h 204"/>
                <a:gd name="T46" fmla="*/ 199 w 210"/>
                <a:gd name="T47" fmla="*/ 377 h 204"/>
                <a:gd name="T48" fmla="*/ 205 w 210"/>
                <a:gd name="T49" fmla="*/ 390 h 204"/>
                <a:gd name="T50" fmla="*/ 199 w 210"/>
                <a:gd name="T51" fmla="*/ 390 h 204"/>
                <a:gd name="T52" fmla="*/ 177 w 210"/>
                <a:gd name="T53" fmla="*/ 404 h 204"/>
                <a:gd name="T54" fmla="*/ 171 w 210"/>
                <a:gd name="T55" fmla="*/ 390 h 204"/>
                <a:gd name="T56" fmla="*/ 137 w 210"/>
                <a:gd name="T57" fmla="*/ 397 h 204"/>
                <a:gd name="T58" fmla="*/ 129 w 210"/>
                <a:gd name="T59" fmla="*/ 387 h 204"/>
                <a:gd name="T60" fmla="*/ 105 w 210"/>
                <a:gd name="T61" fmla="*/ 381 h 204"/>
                <a:gd name="T62" fmla="*/ 98 w 210"/>
                <a:gd name="T63" fmla="*/ 368 h 204"/>
                <a:gd name="T64" fmla="*/ 0 w 210"/>
                <a:gd name="T65" fmla="*/ 368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2" name="Freeform 120">
              <a:extLst>
                <a:ext uri="{FF2B5EF4-FFF2-40B4-BE49-F238E27FC236}">
                  <a16:creationId xmlns:a16="http://schemas.microsoft.com/office/drawing/2014/main" id="{D4AD23AB-219E-4BB6-BC8D-44AF8EC861C9}"/>
                </a:ext>
              </a:extLst>
            </p:cNvPr>
            <p:cNvSpPr>
              <a:spLocks/>
            </p:cNvSpPr>
            <p:nvPr/>
          </p:nvSpPr>
          <p:spPr bwMode="auto">
            <a:xfrm>
              <a:off x="4521480" y="4756824"/>
              <a:ext cx="440649" cy="565225"/>
            </a:xfrm>
            <a:custGeom>
              <a:avLst/>
              <a:gdLst>
                <a:gd name="T0" fmla="*/ 0 w 298"/>
                <a:gd name="T1" fmla="*/ 353 h 300"/>
                <a:gd name="T2" fmla="*/ 6 w 298"/>
                <a:gd name="T3" fmla="*/ 325 h 300"/>
                <a:gd name="T4" fmla="*/ 14 w 298"/>
                <a:gd name="T5" fmla="*/ 323 h 300"/>
                <a:gd name="T6" fmla="*/ 34 w 298"/>
                <a:gd name="T7" fmla="*/ 314 h 300"/>
                <a:gd name="T8" fmla="*/ 60 w 298"/>
                <a:gd name="T9" fmla="*/ 291 h 300"/>
                <a:gd name="T10" fmla="*/ 64 w 298"/>
                <a:gd name="T11" fmla="*/ 225 h 300"/>
                <a:gd name="T12" fmla="*/ 83 w 298"/>
                <a:gd name="T13" fmla="*/ 150 h 300"/>
                <a:gd name="T14" fmla="*/ 89 w 298"/>
                <a:gd name="T15" fmla="*/ 83 h 300"/>
                <a:gd name="T16" fmla="*/ 91 w 298"/>
                <a:gd name="T17" fmla="*/ 61 h 300"/>
                <a:gd name="T18" fmla="*/ 93 w 298"/>
                <a:gd name="T19" fmla="*/ 32 h 300"/>
                <a:gd name="T20" fmla="*/ 107 w 298"/>
                <a:gd name="T21" fmla="*/ 0 h 300"/>
                <a:gd name="T22" fmla="*/ 121 w 298"/>
                <a:gd name="T23" fmla="*/ 28 h 300"/>
                <a:gd name="T24" fmla="*/ 133 w 298"/>
                <a:gd name="T25" fmla="*/ 37 h 300"/>
                <a:gd name="T26" fmla="*/ 155 w 298"/>
                <a:gd name="T27" fmla="*/ 40 h 300"/>
                <a:gd name="T28" fmla="*/ 167 w 298"/>
                <a:gd name="T29" fmla="*/ 24 h 300"/>
                <a:gd name="T30" fmla="*/ 201 w 298"/>
                <a:gd name="T31" fmla="*/ 2 h 300"/>
                <a:gd name="T32" fmla="*/ 226 w 298"/>
                <a:gd name="T33" fmla="*/ 9 h 300"/>
                <a:gd name="T34" fmla="*/ 234 w 298"/>
                <a:gd name="T35" fmla="*/ 28 h 300"/>
                <a:gd name="T36" fmla="*/ 262 w 298"/>
                <a:gd name="T37" fmla="*/ 24 h 300"/>
                <a:gd name="T38" fmla="*/ 278 w 298"/>
                <a:gd name="T39" fmla="*/ 49 h 300"/>
                <a:gd name="T40" fmla="*/ 282 w 298"/>
                <a:gd name="T41" fmla="*/ 95 h 300"/>
                <a:gd name="T42" fmla="*/ 288 w 298"/>
                <a:gd name="T43" fmla="*/ 102 h 300"/>
                <a:gd name="T44" fmla="*/ 288 w 298"/>
                <a:gd name="T45" fmla="*/ 108 h 300"/>
                <a:gd name="T46" fmla="*/ 268 w 298"/>
                <a:gd name="T47" fmla="*/ 144 h 300"/>
                <a:gd name="T48" fmla="*/ 264 w 298"/>
                <a:gd name="T49" fmla="*/ 170 h 300"/>
                <a:gd name="T50" fmla="*/ 262 w 298"/>
                <a:gd name="T51" fmla="*/ 210 h 300"/>
                <a:gd name="T52" fmla="*/ 252 w 298"/>
                <a:gd name="T53" fmla="*/ 237 h 300"/>
                <a:gd name="T54" fmla="*/ 258 w 298"/>
                <a:gd name="T55" fmla="*/ 270 h 300"/>
                <a:gd name="T56" fmla="*/ 260 w 298"/>
                <a:gd name="T57" fmla="*/ 317 h 300"/>
                <a:gd name="T58" fmla="*/ 260 w 298"/>
                <a:gd name="T59" fmla="*/ 346 h 300"/>
                <a:gd name="T60" fmla="*/ 262 w 298"/>
                <a:gd name="T61" fmla="*/ 371 h 300"/>
                <a:gd name="T62" fmla="*/ 276 w 298"/>
                <a:gd name="T63" fmla="*/ 406 h 300"/>
                <a:gd name="T64" fmla="*/ 278 w 298"/>
                <a:gd name="T65" fmla="*/ 439 h 300"/>
                <a:gd name="T66" fmla="*/ 260 w 298"/>
                <a:gd name="T67" fmla="*/ 439 h 300"/>
                <a:gd name="T68" fmla="*/ 244 w 298"/>
                <a:gd name="T69" fmla="*/ 455 h 300"/>
                <a:gd name="T70" fmla="*/ 246 w 298"/>
                <a:gd name="T71" fmla="*/ 491 h 300"/>
                <a:gd name="T72" fmla="*/ 242 w 298"/>
                <a:gd name="T73" fmla="*/ 536 h 300"/>
                <a:gd name="T74" fmla="*/ 252 w 298"/>
                <a:gd name="T75" fmla="*/ 555 h 300"/>
                <a:gd name="T76" fmla="*/ 266 w 298"/>
                <a:gd name="T77" fmla="*/ 567 h 300"/>
                <a:gd name="T78" fmla="*/ 266 w 298"/>
                <a:gd name="T79" fmla="*/ 605 h 300"/>
                <a:gd name="T80" fmla="*/ 252 w 298"/>
                <a:gd name="T81" fmla="*/ 605 h 300"/>
                <a:gd name="T82" fmla="*/ 244 w 298"/>
                <a:gd name="T83" fmla="*/ 580 h 300"/>
                <a:gd name="T84" fmla="*/ 232 w 298"/>
                <a:gd name="T85" fmla="*/ 567 h 300"/>
                <a:gd name="T86" fmla="*/ 224 w 298"/>
                <a:gd name="T87" fmla="*/ 545 h 300"/>
                <a:gd name="T88" fmla="*/ 215 w 298"/>
                <a:gd name="T89" fmla="*/ 555 h 300"/>
                <a:gd name="T90" fmla="*/ 177 w 298"/>
                <a:gd name="T91" fmla="*/ 523 h 300"/>
                <a:gd name="T92" fmla="*/ 151 w 298"/>
                <a:gd name="T93" fmla="*/ 523 h 300"/>
                <a:gd name="T94" fmla="*/ 153 w 298"/>
                <a:gd name="T95" fmla="*/ 499 h 300"/>
                <a:gd name="T96" fmla="*/ 143 w 298"/>
                <a:gd name="T97" fmla="*/ 486 h 300"/>
                <a:gd name="T98" fmla="*/ 141 w 298"/>
                <a:gd name="T99" fmla="*/ 406 h 300"/>
                <a:gd name="T100" fmla="*/ 115 w 298"/>
                <a:gd name="T101" fmla="*/ 394 h 300"/>
                <a:gd name="T102" fmla="*/ 105 w 298"/>
                <a:gd name="T103" fmla="*/ 427 h 300"/>
                <a:gd name="T104" fmla="*/ 75 w 298"/>
                <a:gd name="T105" fmla="*/ 423 h 300"/>
                <a:gd name="T106" fmla="*/ 70 w 298"/>
                <a:gd name="T107" fmla="*/ 386 h 300"/>
                <a:gd name="T108" fmla="*/ 66 w 298"/>
                <a:gd name="T109" fmla="*/ 359 h 300"/>
                <a:gd name="T110" fmla="*/ 6 w 298"/>
                <a:gd name="T111" fmla="*/ 359 h 300"/>
                <a:gd name="T112" fmla="*/ 0 w 298"/>
                <a:gd name="T113" fmla="*/ 353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3" name="Freeform 121">
              <a:extLst>
                <a:ext uri="{FF2B5EF4-FFF2-40B4-BE49-F238E27FC236}">
                  <a16:creationId xmlns:a16="http://schemas.microsoft.com/office/drawing/2014/main" id="{2066E390-17A3-4832-86DC-7F5B87A0600D}"/>
                </a:ext>
              </a:extLst>
            </p:cNvPr>
            <p:cNvSpPr>
              <a:spLocks/>
            </p:cNvSpPr>
            <p:nvPr/>
          </p:nvSpPr>
          <p:spPr bwMode="auto">
            <a:xfrm>
              <a:off x="4512548" y="5050085"/>
              <a:ext cx="17864" cy="39320"/>
            </a:xfrm>
            <a:custGeom>
              <a:avLst/>
              <a:gdLst>
                <a:gd name="T0" fmla="*/ 0 w 12"/>
                <a:gd name="T1" fmla="*/ 10 h 20"/>
                <a:gd name="T2" fmla="*/ 10 w 12"/>
                <a:gd name="T3" fmla="*/ 0 h 20"/>
                <a:gd name="T4" fmla="*/ 12 w 12"/>
                <a:gd name="T5" fmla="*/ 10 h 20"/>
                <a:gd name="T6" fmla="*/ 10 w 12"/>
                <a:gd name="T7" fmla="*/ 29 h 20"/>
                <a:gd name="T8" fmla="*/ 0 w 12"/>
                <a:gd name="T9" fmla="*/ 50 h 20"/>
                <a:gd name="T10" fmla="*/ 0 w 12"/>
                <a:gd name="T11" fmla="*/ 1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0">
                  <a:moveTo>
                    <a:pt x="0" y="4"/>
                  </a:moveTo>
                  <a:lnTo>
                    <a:pt x="10" y="0"/>
                  </a:lnTo>
                  <a:lnTo>
                    <a:pt x="12" y="4"/>
                  </a:lnTo>
                  <a:lnTo>
                    <a:pt x="10" y="12"/>
                  </a:lnTo>
                  <a:lnTo>
                    <a:pt x="0" y="20"/>
                  </a:lnTo>
                  <a:lnTo>
                    <a:pt x="0"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4" name="Freeform 122">
              <a:extLst>
                <a:ext uri="{FF2B5EF4-FFF2-40B4-BE49-F238E27FC236}">
                  <a16:creationId xmlns:a16="http://schemas.microsoft.com/office/drawing/2014/main" id="{9003C9D9-FC99-4385-8499-013202829FD0}"/>
                </a:ext>
              </a:extLst>
            </p:cNvPr>
            <p:cNvSpPr>
              <a:spLocks/>
            </p:cNvSpPr>
            <p:nvPr/>
          </p:nvSpPr>
          <p:spPr bwMode="auto">
            <a:xfrm>
              <a:off x="4490218" y="4807612"/>
              <a:ext cx="171198" cy="250665"/>
            </a:xfrm>
            <a:custGeom>
              <a:avLst/>
              <a:gdLst>
                <a:gd name="T0" fmla="*/ 0 w 117"/>
                <a:gd name="T1" fmla="*/ 242 h 132"/>
                <a:gd name="T2" fmla="*/ 15 w 117"/>
                <a:gd name="T3" fmla="*/ 242 h 132"/>
                <a:gd name="T4" fmla="*/ 15 w 117"/>
                <a:gd name="T5" fmla="*/ 223 h 132"/>
                <a:gd name="T6" fmla="*/ 7 w 117"/>
                <a:gd name="T7" fmla="*/ 223 h 132"/>
                <a:gd name="T8" fmla="*/ 7 w 117"/>
                <a:gd name="T9" fmla="*/ 196 h 132"/>
                <a:gd name="T10" fmla="*/ 15 w 117"/>
                <a:gd name="T11" fmla="*/ 196 h 132"/>
                <a:gd name="T12" fmla="*/ 25 w 117"/>
                <a:gd name="T13" fmla="*/ 180 h 132"/>
                <a:gd name="T14" fmla="*/ 29 w 117"/>
                <a:gd name="T15" fmla="*/ 196 h 132"/>
                <a:gd name="T16" fmla="*/ 44 w 117"/>
                <a:gd name="T17" fmla="*/ 202 h 132"/>
                <a:gd name="T18" fmla="*/ 48 w 117"/>
                <a:gd name="T19" fmla="*/ 184 h 132"/>
                <a:gd name="T20" fmla="*/ 48 w 117"/>
                <a:gd name="T21" fmla="*/ 144 h 132"/>
                <a:gd name="T22" fmla="*/ 40 w 117"/>
                <a:gd name="T23" fmla="*/ 129 h 132"/>
                <a:gd name="T24" fmla="*/ 40 w 117"/>
                <a:gd name="T25" fmla="*/ 104 h 132"/>
                <a:gd name="T26" fmla="*/ 48 w 117"/>
                <a:gd name="T27" fmla="*/ 92 h 132"/>
                <a:gd name="T28" fmla="*/ 44 w 117"/>
                <a:gd name="T29" fmla="*/ 70 h 132"/>
                <a:gd name="T30" fmla="*/ 30 w 117"/>
                <a:gd name="T31" fmla="*/ 77 h 132"/>
                <a:gd name="T32" fmla="*/ 29 w 117"/>
                <a:gd name="T33" fmla="*/ 42 h 132"/>
                <a:gd name="T34" fmla="*/ 54 w 117"/>
                <a:gd name="T35" fmla="*/ 42 h 132"/>
                <a:gd name="T36" fmla="*/ 54 w 117"/>
                <a:gd name="T37" fmla="*/ 58 h 132"/>
                <a:gd name="T38" fmla="*/ 72 w 117"/>
                <a:gd name="T39" fmla="*/ 56 h 132"/>
                <a:gd name="T40" fmla="*/ 74 w 117"/>
                <a:gd name="T41" fmla="*/ 26 h 132"/>
                <a:gd name="T42" fmla="*/ 82 w 117"/>
                <a:gd name="T43" fmla="*/ 0 h 132"/>
                <a:gd name="T44" fmla="*/ 107 w 117"/>
                <a:gd name="T45" fmla="*/ 2 h 132"/>
                <a:gd name="T46" fmla="*/ 99 w 117"/>
                <a:gd name="T47" fmla="*/ 95 h 132"/>
                <a:gd name="T48" fmla="*/ 80 w 117"/>
                <a:gd name="T49" fmla="*/ 175 h 132"/>
                <a:gd name="T50" fmla="*/ 76 w 117"/>
                <a:gd name="T51" fmla="*/ 242 h 132"/>
                <a:gd name="T52" fmla="*/ 50 w 117"/>
                <a:gd name="T53" fmla="*/ 268 h 132"/>
                <a:gd name="T54" fmla="*/ 27 w 117"/>
                <a:gd name="T55" fmla="*/ 276 h 132"/>
                <a:gd name="T56" fmla="*/ 25 w 117"/>
                <a:gd name="T57" fmla="*/ 268 h 132"/>
                <a:gd name="T58" fmla="*/ 15 w 117"/>
                <a:gd name="T59" fmla="*/ 276 h 132"/>
                <a:gd name="T60" fmla="*/ 0 w 117"/>
                <a:gd name="T61" fmla="*/ 242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5" name="Freeform 123">
              <a:extLst>
                <a:ext uri="{FF2B5EF4-FFF2-40B4-BE49-F238E27FC236}">
                  <a16:creationId xmlns:a16="http://schemas.microsoft.com/office/drawing/2014/main" id="{FD257421-A81D-44B0-8EB8-8BBA8C80A593}"/>
                </a:ext>
              </a:extLst>
            </p:cNvPr>
            <p:cNvSpPr>
              <a:spLocks/>
            </p:cNvSpPr>
            <p:nvPr/>
          </p:nvSpPr>
          <p:spPr bwMode="auto">
            <a:xfrm>
              <a:off x="5024653" y="4776483"/>
              <a:ext cx="186085" cy="281792"/>
            </a:xfrm>
            <a:custGeom>
              <a:avLst/>
              <a:gdLst>
                <a:gd name="T0" fmla="*/ 8 w 126"/>
                <a:gd name="T1" fmla="*/ 0 h 148"/>
                <a:gd name="T2" fmla="*/ 28 w 126"/>
                <a:gd name="T3" fmla="*/ 0 h 148"/>
                <a:gd name="T4" fmla="*/ 63 w 126"/>
                <a:gd name="T5" fmla="*/ 35 h 148"/>
                <a:gd name="T6" fmla="*/ 83 w 126"/>
                <a:gd name="T7" fmla="*/ 38 h 148"/>
                <a:gd name="T8" fmla="*/ 103 w 126"/>
                <a:gd name="T9" fmla="*/ 12 h 148"/>
                <a:gd name="T10" fmla="*/ 109 w 126"/>
                <a:gd name="T11" fmla="*/ 30 h 148"/>
                <a:gd name="T12" fmla="*/ 121 w 126"/>
                <a:gd name="T13" fmla="*/ 22 h 148"/>
                <a:gd name="T14" fmla="*/ 121 w 126"/>
                <a:gd name="T15" fmla="*/ 42 h 148"/>
                <a:gd name="T16" fmla="*/ 105 w 126"/>
                <a:gd name="T17" fmla="*/ 65 h 148"/>
                <a:gd name="T18" fmla="*/ 107 w 126"/>
                <a:gd name="T19" fmla="*/ 182 h 148"/>
                <a:gd name="T20" fmla="*/ 117 w 126"/>
                <a:gd name="T21" fmla="*/ 207 h 148"/>
                <a:gd name="T22" fmla="*/ 107 w 126"/>
                <a:gd name="T23" fmla="*/ 224 h 148"/>
                <a:gd name="T24" fmla="*/ 95 w 126"/>
                <a:gd name="T25" fmla="*/ 250 h 148"/>
                <a:gd name="T26" fmla="*/ 87 w 126"/>
                <a:gd name="T27" fmla="*/ 289 h 148"/>
                <a:gd name="T28" fmla="*/ 81 w 126"/>
                <a:gd name="T29" fmla="*/ 314 h 148"/>
                <a:gd name="T30" fmla="*/ 62 w 126"/>
                <a:gd name="T31" fmla="*/ 274 h 148"/>
                <a:gd name="T32" fmla="*/ 58 w 126"/>
                <a:gd name="T33" fmla="*/ 253 h 148"/>
                <a:gd name="T34" fmla="*/ 6 w 126"/>
                <a:gd name="T35" fmla="*/ 194 h 148"/>
                <a:gd name="T36" fmla="*/ 2 w 126"/>
                <a:gd name="T37" fmla="*/ 194 h 148"/>
                <a:gd name="T38" fmla="*/ 6 w 126"/>
                <a:gd name="T39" fmla="*/ 166 h 148"/>
                <a:gd name="T40" fmla="*/ 4 w 126"/>
                <a:gd name="T41" fmla="*/ 139 h 148"/>
                <a:gd name="T42" fmla="*/ 18 w 126"/>
                <a:gd name="T43" fmla="*/ 106 h 148"/>
                <a:gd name="T44" fmla="*/ 12 w 126"/>
                <a:gd name="T45" fmla="*/ 59 h 148"/>
                <a:gd name="T46" fmla="*/ 0 w 126"/>
                <a:gd name="T47" fmla="*/ 16 h 148"/>
                <a:gd name="T48" fmla="*/ 8 w 12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6" name="Freeform 124">
              <a:extLst>
                <a:ext uri="{FF2B5EF4-FFF2-40B4-BE49-F238E27FC236}">
                  <a16:creationId xmlns:a16="http://schemas.microsoft.com/office/drawing/2014/main" id="{A0DDC17A-ABDD-4F18-ABB9-0DCE65A7EB4E}"/>
                </a:ext>
              </a:extLst>
            </p:cNvPr>
            <p:cNvSpPr>
              <a:spLocks/>
            </p:cNvSpPr>
            <p:nvPr/>
          </p:nvSpPr>
          <p:spPr bwMode="auto">
            <a:xfrm>
              <a:off x="4435137" y="4845295"/>
              <a:ext cx="132492" cy="185132"/>
            </a:xfrm>
            <a:custGeom>
              <a:avLst/>
              <a:gdLst>
                <a:gd name="T0" fmla="*/ 39 w 89"/>
                <a:gd name="T1" fmla="*/ 0 h 96"/>
                <a:gd name="T2" fmla="*/ 67 w 89"/>
                <a:gd name="T3" fmla="*/ 0 h 96"/>
                <a:gd name="T4" fmla="*/ 71 w 89"/>
                <a:gd name="T5" fmla="*/ 36 h 96"/>
                <a:gd name="T6" fmla="*/ 85 w 89"/>
                <a:gd name="T7" fmla="*/ 31 h 96"/>
                <a:gd name="T8" fmla="*/ 89 w 89"/>
                <a:gd name="T9" fmla="*/ 54 h 96"/>
                <a:gd name="T10" fmla="*/ 81 w 89"/>
                <a:gd name="T11" fmla="*/ 67 h 96"/>
                <a:gd name="T12" fmla="*/ 81 w 89"/>
                <a:gd name="T13" fmla="*/ 94 h 96"/>
                <a:gd name="T14" fmla="*/ 89 w 89"/>
                <a:gd name="T15" fmla="*/ 109 h 96"/>
                <a:gd name="T16" fmla="*/ 89 w 89"/>
                <a:gd name="T17" fmla="*/ 154 h 96"/>
                <a:gd name="T18" fmla="*/ 85 w 89"/>
                <a:gd name="T19" fmla="*/ 172 h 96"/>
                <a:gd name="T20" fmla="*/ 67 w 89"/>
                <a:gd name="T21" fmla="*/ 166 h 96"/>
                <a:gd name="T22" fmla="*/ 61 w 89"/>
                <a:gd name="T23" fmla="*/ 149 h 96"/>
                <a:gd name="T24" fmla="*/ 51 w 89"/>
                <a:gd name="T25" fmla="*/ 166 h 96"/>
                <a:gd name="T26" fmla="*/ 43 w 89"/>
                <a:gd name="T27" fmla="*/ 166 h 96"/>
                <a:gd name="T28" fmla="*/ 43 w 89"/>
                <a:gd name="T29" fmla="*/ 194 h 96"/>
                <a:gd name="T30" fmla="*/ 51 w 89"/>
                <a:gd name="T31" fmla="*/ 194 h 96"/>
                <a:gd name="T32" fmla="*/ 51 w 89"/>
                <a:gd name="T33" fmla="*/ 218 h 96"/>
                <a:gd name="T34" fmla="*/ 36 w 89"/>
                <a:gd name="T35" fmla="*/ 218 h 96"/>
                <a:gd name="T36" fmla="*/ 18 w 89"/>
                <a:gd name="T37" fmla="*/ 186 h 96"/>
                <a:gd name="T38" fmla="*/ 10 w 89"/>
                <a:gd name="T39" fmla="*/ 154 h 96"/>
                <a:gd name="T40" fmla="*/ 0 w 89"/>
                <a:gd name="T41" fmla="*/ 109 h 96"/>
                <a:gd name="T42" fmla="*/ 10 w 89"/>
                <a:gd name="T43" fmla="*/ 73 h 96"/>
                <a:gd name="T44" fmla="*/ 12 w 89"/>
                <a:gd name="T45" fmla="*/ 54 h 96"/>
                <a:gd name="T46" fmla="*/ 36 w 89"/>
                <a:gd name="T47" fmla="*/ 49 h 96"/>
                <a:gd name="T48" fmla="*/ 39 w 89"/>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7" name="Freeform 125">
              <a:extLst>
                <a:ext uri="{FF2B5EF4-FFF2-40B4-BE49-F238E27FC236}">
                  <a16:creationId xmlns:a16="http://schemas.microsoft.com/office/drawing/2014/main" id="{71B62B55-1571-4D72-8941-426B4E732CD5}"/>
                </a:ext>
              </a:extLst>
            </p:cNvPr>
            <p:cNvSpPr>
              <a:spLocks/>
            </p:cNvSpPr>
            <p:nvPr/>
          </p:nvSpPr>
          <p:spPr bwMode="auto">
            <a:xfrm>
              <a:off x="3830733" y="4502883"/>
              <a:ext cx="72945" cy="21298"/>
            </a:xfrm>
            <a:custGeom>
              <a:avLst/>
              <a:gdLst>
                <a:gd name="T0" fmla="*/ 8 w 50"/>
                <a:gd name="T1" fmla="*/ 0 h 12"/>
                <a:gd name="T2" fmla="*/ 20 w 50"/>
                <a:gd name="T3" fmla="*/ 0 h 12"/>
                <a:gd name="T4" fmla="*/ 27 w 50"/>
                <a:gd name="T5" fmla="*/ 2 h 12"/>
                <a:gd name="T6" fmla="*/ 37 w 50"/>
                <a:gd name="T7" fmla="*/ 4 h 12"/>
                <a:gd name="T8" fmla="*/ 45 w 50"/>
                <a:gd name="T9" fmla="*/ 11 h 12"/>
                <a:gd name="T10" fmla="*/ 41 w 50"/>
                <a:gd name="T11" fmla="*/ 13 h 12"/>
                <a:gd name="T12" fmla="*/ 29 w 50"/>
                <a:gd name="T13" fmla="*/ 13 h 12"/>
                <a:gd name="T14" fmla="*/ 25 w 50"/>
                <a:gd name="T15" fmla="*/ 13 h 12"/>
                <a:gd name="T16" fmla="*/ 16 w 50"/>
                <a:gd name="T17" fmla="*/ 13 h 12"/>
                <a:gd name="T18" fmla="*/ 6 w 50"/>
                <a:gd name="T19" fmla="*/ 17 h 12"/>
                <a:gd name="T20" fmla="*/ 0 w 50"/>
                <a:gd name="T21" fmla="*/ 15 h 12"/>
                <a:gd name="T22" fmla="*/ 4 w 50"/>
                <a:gd name="T23" fmla="*/ 0 h 12"/>
                <a:gd name="T24" fmla="*/ 8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6350" cmpd="sng">
              <a:solidFill>
                <a:schemeClr val="accent1">
                  <a:lumMod val="75000"/>
                </a:schemeClr>
              </a:solidFill>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8" name="Freeform 126">
              <a:extLst>
                <a:ext uri="{FF2B5EF4-FFF2-40B4-BE49-F238E27FC236}">
                  <a16:creationId xmlns:a16="http://schemas.microsoft.com/office/drawing/2014/main" id="{B814D475-24B4-4BE9-AC64-49D03DC46B1D}"/>
                </a:ext>
              </a:extLst>
            </p:cNvPr>
            <p:cNvSpPr>
              <a:spLocks/>
            </p:cNvSpPr>
            <p:nvPr/>
          </p:nvSpPr>
          <p:spPr bwMode="auto">
            <a:xfrm>
              <a:off x="3830733" y="4502883"/>
              <a:ext cx="72945" cy="21298"/>
            </a:xfrm>
            <a:custGeom>
              <a:avLst/>
              <a:gdLst>
                <a:gd name="T0" fmla="*/ 8 w 50"/>
                <a:gd name="T1" fmla="*/ 0 h 12"/>
                <a:gd name="T2" fmla="*/ 20 w 50"/>
                <a:gd name="T3" fmla="*/ 0 h 12"/>
                <a:gd name="T4" fmla="*/ 27 w 50"/>
                <a:gd name="T5" fmla="*/ 2 h 12"/>
                <a:gd name="T6" fmla="*/ 37 w 50"/>
                <a:gd name="T7" fmla="*/ 4 h 12"/>
                <a:gd name="T8" fmla="*/ 45 w 50"/>
                <a:gd name="T9" fmla="*/ 11 h 12"/>
                <a:gd name="T10" fmla="*/ 41 w 50"/>
                <a:gd name="T11" fmla="*/ 13 h 12"/>
                <a:gd name="T12" fmla="*/ 29 w 50"/>
                <a:gd name="T13" fmla="*/ 13 h 12"/>
                <a:gd name="T14" fmla="*/ 25 w 50"/>
                <a:gd name="T15" fmla="*/ 13 h 12"/>
                <a:gd name="T16" fmla="*/ 16 w 50"/>
                <a:gd name="T17" fmla="*/ 13 h 12"/>
                <a:gd name="T18" fmla="*/ 6 w 50"/>
                <a:gd name="T19" fmla="*/ 17 h 12"/>
                <a:gd name="T20" fmla="*/ 0 w 50"/>
                <a:gd name="T21" fmla="*/ 15 h 12"/>
                <a:gd name="T22" fmla="*/ 4 w 50"/>
                <a:gd name="T23" fmla="*/ 0 h 12"/>
                <a:gd name="T24" fmla="*/ 8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9" name="Freeform 127">
              <a:extLst>
                <a:ext uri="{FF2B5EF4-FFF2-40B4-BE49-F238E27FC236}">
                  <a16:creationId xmlns:a16="http://schemas.microsoft.com/office/drawing/2014/main" id="{BCC13918-98D1-4AC4-935B-9E0496F367D0}"/>
                </a:ext>
              </a:extLst>
            </p:cNvPr>
            <p:cNvSpPr>
              <a:spLocks/>
            </p:cNvSpPr>
            <p:nvPr/>
          </p:nvSpPr>
          <p:spPr bwMode="auto">
            <a:xfrm>
              <a:off x="4527435" y="3719759"/>
              <a:ext cx="61036" cy="47512"/>
            </a:xfrm>
            <a:custGeom>
              <a:avLst/>
              <a:gdLst>
                <a:gd name="T0" fmla="*/ 2 w 42"/>
                <a:gd name="T1" fmla="*/ 0 h 24"/>
                <a:gd name="T2" fmla="*/ 16 w 42"/>
                <a:gd name="T3" fmla="*/ 0 h 24"/>
                <a:gd name="T4" fmla="*/ 21 w 42"/>
                <a:gd name="T5" fmla="*/ 0 h 24"/>
                <a:gd name="T6" fmla="*/ 37 w 42"/>
                <a:gd name="T7" fmla="*/ 0 h 24"/>
                <a:gd name="T8" fmla="*/ 37 w 42"/>
                <a:gd name="T9" fmla="*/ 10 h 24"/>
                <a:gd name="T10" fmla="*/ 31 w 42"/>
                <a:gd name="T11" fmla="*/ 27 h 24"/>
                <a:gd name="T12" fmla="*/ 33 w 42"/>
                <a:gd name="T13" fmla="*/ 48 h 24"/>
                <a:gd name="T14" fmla="*/ 29 w 42"/>
                <a:gd name="T15" fmla="*/ 62 h 24"/>
                <a:gd name="T16" fmla="*/ 21 w 42"/>
                <a:gd name="T17" fmla="*/ 41 h 24"/>
                <a:gd name="T18" fmla="*/ 16 w 42"/>
                <a:gd name="T19" fmla="*/ 41 h 24"/>
                <a:gd name="T20" fmla="*/ 10 w 42"/>
                <a:gd name="T21" fmla="*/ 27 h 24"/>
                <a:gd name="T22" fmla="*/ 0 w 42"/>
                <a:gd name="T23" fmla="*/ 22 h 24"/>
                <a:gd name="T24" fmla="*/ 2 w 42"/>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24">
                  <a:moveTo>
                    <a:pt x="2" y="0"/>
                  </a:moveTo>
                  <a:lnTo>
                    <a:pt x="16" y="0"/>
                  </a:lnTo>
                  <a:lnTo>
                    <a:pt x="26" y="0"/>
                  </a:lnTo>
                  <a:lnTo>
                    <a:pt x="42" y="0"/>
                  </a:lnTo>
                  <a:lnTo>
                    <a:pt x="42" y="4"/>
                  </a:lnTo>
                  <a:lnTo>
                    <a:pt x="36" y="10"/>
                  </a:lnTo>
                  <a:lnTo>
                    <a:pt x="38" y="18"/>
                  </a:lnTo>
                  <a:lnTo>
                    <a:pt x="34" y="24"/>
                  </a:lnTo>
                  <a:lnTo>
                    <a:pt x="26" y="16"/>
                  </a:lnTo>
                  <a:lnTo>
                    <a:pt x="16" y="16"/>
                  </a:lnTo>
                  <a:lnTo>
                    <a:pt x="10" y="10"/>
                  </a:lnTo>
                  <a:lnTo>
                    <a:pt x="0" y="8"/>
                  </a:lnTo>
                  <a:lnTo>
                    <a:pt x="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0" name="Freeform 128">
              <a:extLst>
                <a:ext uri="{FF2B5EF4-FFF2-40B4-BE49-F238E27FC236}">
                  <a16:creationId xmlns:a16="http://schemas.microsoft.com/office/drawing/2014/main" id="{364E8AA6-C2B3-4707-8672-4667BF2DD290}"/>
                </a:ext>
              </a:extLst>
            </p:cNvPr>
            <p:cNvSpPr>
              <a:spLocks/>
            </p:cNvSpPr>
            <p:nvPr/>
          </p:nvSpPr>
          <p:spPr bwMode="auto">
            <a:xfrm>
              <a:off x="4780510" y="3806590"/>
              <a:ext cx="65502" cy="21298"/>
            </a:xfrm>
            <a:custGeom>
              <a:avLst/>
              <a:gdLst>
                <a:gd name="T0" fmla="*/ 4 w 44"/>
                <a:gd name="T1" fmla="*/ 0 h 10"/>
                <a:gd name="T2" fmla="*/ 10 w 44"/>
                <a:gd name="T3" fmla="*/ 0 h 10"/>
                <a:gd name="T4" fmla="*/ 16 w 44"/>
                <a:gd name="T5" fmla="*/ 9 h 10"/>
                <a:gd name="T6" fmla="*/ 22 w 44"/>
                <a:gd name="T7" fmla="*/ 9 h 10"/>
                <a:gd name="T8" fmla="*/ 30 w 44"/>
                <a:gd name="T9" fmla="*/ 9 h 10"/>
                <a:gd name="T10" fmla="*/ 34 w 44"/>
                <a:gd name="T11" fmla="*/ 9 h 10"/>
                <a:gd name="T12" fmla="*/ 42 w 44"/>
                <a:gd name="T13" fmla="*/ 16 h 10"/>
                <a:gd name="T14" fmla="*/ 44 w 44"/>
                <a:gd name="T15" fmla="*/ 29 h 10"/>
                <a:gd name="T16" fmla="*/ 40 w 44"/>
                <a:gd name="T17" fmla="*/ 38 h 10"/>
                <a:gd name="T18" fmla="*/ 32 w 44"/>
                <a:gd name="T19" fmla="*/ 29 h 10"/>
                <a:gd name="T20" fmla="*/ 24 w 44"/>
                <a:gd name="T21" fmla="*/ 29 h 10"/>
                <a:gd name="T22" fmla="*/ 18 w 44"/>
                <a:gd name="T23" fmla="*/ 38 h 10"/>
                <a:gd name="T24" fmla="*/ 16 w 44"/>
                <a:gd name="T25" fmla="*/ 22 h 10"/>
                <a:gd name="T26" fmla="*/ 8 w 44"/>
                <a:gd name="T27" fmla="*/ 22 h 10"/>
                <a:gd name="T28" fmla="*/ 0 w 44"/>
                <a:gd name="T29" fmla="*/ 16 h 10"/>
                <a:gd name="T30" fmla="*/ 4 w 44"/>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10">
                  <a:moveTo>
                    <a:pt x="4" y="0"/>
                  </a:moveTo>
                  <a:lnTo>
                    <a:pt x="10" y="0"/>
                  </a:lnTo>
                  <a:lnTo>
                    <a:pt x="16" y="2"/>
                  </a:lnTo>
                  <a:lnTo>
                    <a:pt x="22" y="2"/>
                  </a:lnTo>
                  <a:lnTo>
                    <a:pt x="30" y="2"/>
                  </a:lnTo>
                  <a:lnTo>
                    <a:pt x="34" y="2"/>
                  </a:lnTo>
                  <a:lnTo>
                    <a:pt x="42" y="4"/>
                  </a:lnTo>
                  <a:lnTo>
                    <a:pt x="44" y="8"/>
                  </a:lnTo>
                  <a:lnTo>
                    <a:pt x="40" y="10"/>
                  </a:lnTo>
                  <a:lnTo>
                    <a:pt x="32" y="8"/>
                  </a:lnTo>
                  <a:lnTo>
                    <a:pt x="24" y="8"/>
                  </a:lnTo>
                  <a:lnTo>
                    <a:pt x="18" y="10"/>
                  </a:lnTo>
                  <a:lnTo>
                    <a:pt x="16" y="6"/>
                  </a:lnTo>
                  <a:lnTo>
                    <a:pt x="8" y="6"/>
                  </a:lnTo>
                  <a:lnTo>
                    <a:pt x="0" y="4"/>
                  </a:lnTo>
                  <a:lnTo>
                    <a:pt x="4"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1" name="Freeform 129">
              <a:extLst>
                <a:ext uri="{FF2B5EF4-FFF2-40B4-BE49-F238E27FC236}">
                  <a16:creationId xmlns:a16="http://schemas.microsoft.com/office/drawing/2014/main" id="{BF78838D-C059-4372-9A99-822EAA4C6AFD}"/>
                </a:ext>
              </a:extLst>
            </p:cNvPr>
            <p:cNvSpPr>
              <a:spLocks/>
            </p:cNvSpPr>
            <p:nvPr/>
          </p:nvSpPr>
          <p:spPr bwMode="auto">
            <a:xfrm>
              <a:off x="4701610" y="3590331"/>
              <a:ext cx="138447" cy="186770"/>
            </a:xfrm>
            <a:custGeom>
              <a:avLst/>
              <a:gdLst>
                <a:gd name="T0" fmla="*/ 46 w 94"/>
                <a:gd name="T1" fmla="*/ 135 h 98"/>
                <a:gd name="T2" fmla="*/ 38 w 94"/>
                <a:gd name="T3" fmla="*/ 144 h 98"/>
                <a:gd name="T4" fmla="*/ 24 w 94"/>
                <a:gd name="T5" fmla="*/ 142 h 98"/>
                <a:gd name="T6" fmla="*/ 20 w 94"/>
                <a:gd name="T7" fmla="*/ 166 h 98"/>
                <a:gd name="T8" fmla="*/ 26 w 94"/>
                <a:gd name="T9" fmla="*/ 187 h 98"/>
                <a:gd name="T10" fmla="*/ 32 w 94"/>
                <a:gd name="T11" fmla="*/ 183 h 98"/>
                <a:gd name="T12" fmla="*/ 36 w 94"/>
                <a:gd name="T13" fmla="*/ 209 h 98"/>
                <a:gd name="T14" fmla="*/ 42 w 94"/>
                <a:gd name="T15" fmla="*/ 195 h 98"/>
                <a:gd name="T16" fmla="*/ 47 w 94"/>
                <a:gd name="T17" fmla="*/ 200 h 98"/>
                <a:gd name="T18" fmla="*/ 44 w 94"/>
                <a:gd name="T19" fmla="*/ 183 h 98"/>
                <a:gd name="T20" fmla="*/ 42 w 94"/>
                <a:gd name="T21" fmla="*/ 161 h 98"/>
                <a:gd name="T22" fmla="*/ 47 w 94"/>
                <a:gd name="T23" fmla="*/ 157 h 98"/>
                <a:gd name="T24" fmla="*/ 47 w 94"/>
                <a:gd name="T25" fmla="*/ 135 h 98"/>
                <a:gd name="T26" fmla="*/ 53 w 94"/>
                <a:gd name="T27" fmla="*/ 148 h 98"/>
                <a:gd name="T28" fmla="*/ 57 w 94"/>
                <a:gd name="T29" fmla="*/ 127 h 98"/>
                <a:gd name="T30" fmla="*/ 47 w 94"/>
                <a:gd name="T31" fmla="*/ 115 h 98"/>
                <a:gd name="T32" fmla="*/ 44 w 94"/>
                <a:gd name="T33" fmla="*/ 93 h 98"/>
                <a:gd name="T34" fmla="*/ 38 w 94"/>
                <a:gd name="T35" fmla="*/ 67 h 98"/>
                <a:gd name="T36" fmla="*/ 38 w 94"/>
                <a:gd name="T37" fmla="*/ 48 h 98"/>
                <a:gd name="T38" fmla="*/ 47 w 94"/>
                <a:gd name="T39" fmla="*/ 56 h 98"/>
                <a:gd name="T40" fmla="*/ 53 w 94"/>
                <a:gd name="T41" fmla="*/ 56 h 98"/>
                <a:gd name="T42" fmla="*/ 53 w 94"/>
                <a:gd name="T43" fmla="*/ 35 h 98"/>
                <a:gd name="T44" fmla="*/ 65 w 94"/>
                <a:gd name="T45" fmla="*/ 30 h 98"/>
                <a:gd name="T46" fmla="*/ 79 w 94"/>
                <a:gd name="T47" fmla="*/ 30 h 98"/>
                <a:gd name="T48" fmla="*/ 89 w 94"/>
                <a:gd name="T49" fmla="*/ 26 h 98"/>
                <a:gd name="T50" fmla="*/ 81 w 94"/>
                <a:gd name="T51" fmla="*/ 12 h 98"/>
                <a:gd name="T52" fmla="*/ 65 w 94"/>
                <a:gd name="T53" fmla="*/ 9 h 98"/>
                <a:gd name="T54" fmla="*/ 53 w 94"/>
                <a:gd name="T55" fmla="*/ 0 h 98"/>
                <a:gd name="T56" fmla="*/ 40 w 94"/>
                <a:gd name="T57" fmla="*/ 22 h 98"/>
                <a:gd name="T58" fmla="*/ 26 w 94"/>
                <a:gd name="T59" fmla="*/ 26 h 98"/>
                <a:gd name="T60" fmla="*/ 14 w 94"/>
                <a:gd name="T61" fmla="*/ 35 h 98"/>
                <a:gd name="T62" fmla="*/ 10 w 94"/>
                <a:gd name="T63" fmla="*/ 56 h 98"/>
                <a:gd name="T64" fmla="*/ 0 w 94"/>
                <a:gd name="T65" fmla="*/ 80 h 98"/>
                <a:gd name="T66" fmla="*/ 10 w 94"/>
                <a:gd name="T67" fmla="*/ 99 h 98"/>
                <a:gd name="T68" fmla="*/ 20 w 94"/>
                <a:gd name="T69" fmla="*/ 102 h 98"/>
                <a:gd name="T70" fmla="*/ 14 w 94"/>
                <a:gd name="T71" fmla="*/ 123 h 98"/>
                <a:gd name="T72" fmla="*/ 26 w 94"/>
                <a:gd name="T73" fmla="*/ 123 h 98"/>
                <a:gd name="T74" fmla="*/ 42 w 94"/>
                <a:gd name="T75" fmla="*/ 133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4" h="98">
                  <a:moveTo>
                    <a:pt x="42" y="62"/>
                  </a:moveTo>
                  <a:lnTo>
                    <a:pt x="46" y="64"/>
                  </a:lnTo>
                  <a:lnTo>
                    <a:pt x="44" y="68"/>
                  </a:lnTo>
                  <a:lnTo>
                    <a:pt x="38" y="68"/>
                  </a:lnTo>
                  <a:lnTo>
                    <a:pt x="30" y="66"/>
                  </a:lnTo>
                  <a:lnTo>
                    <a:pt x="24" y="66"/>
                  </a:lnTo>
                  <a:lnTo>
                    <a:pt x="20" y="70"/>
                  </a:lnTo>
                  <a:lnTo>
                    <a:pt x="20" y="78"/>
                  </a:lnTo>
                  <a:lnTo>
                    <a:pt x="26" y="82"/>
                  </a:lnTo>
                  <a:lnTo>
                    <a:pt x="26" y="88"/>
                  </a:lnTo>
                  <a:lnTo>
                    <a:pt x="28" y="92"/>
                  </a:lnTo>
                  <a:lnTo>
                    <a:pt x="32" y="86"/>
                  </a:lnTo>
                  <a:lnTo>
                    <a:pt x="34" y="90"/>
                  </a:lnTo>
                  <a:lnTo>
                    <a:pt x="36" y="98"/>
                  </a:lnTo>
                  <a:lnTo>
                    <a:pt x="42" y="96"/>
                  </a:lnTo>
                  <a:lnTo>
                    <a:pt x="42" y="92"/>
                  </a:lnTo>
                  <a:lnTo>
                    <a:pt x="46" y="98"/>
                  </a:lnTo>
                  <a:lnTo>
                    <a:pt x="48" y="94"/>
                  </a:lnTo>
                  <a:lnTo>
                    <a:pt x="48" y="90"/>
                  </a:lnTo>
                  <a:lnTo>
                    <a:pt x="44" y="86"/>
                  </a:lnTo>
                  <a:lnTo>
                    <a:pt x="40" y="80"/>
                  </a:lnTo>
                  <a:lnTo>
                    <a:pt x="42" y="76"/>
                  </a:lnTo>
                  <a:lnTo>
                    <a:pt x="46" y="76"/>
                  </a:lnTo>
                  <a:lnTo>
                    <a:pt x="52" y="74"/>
                  </a:lnTo>
                  <a:lnTo>
                    <a:pt x="48" y="70"/>
                  </a:lnTo>
                  <a:lnTo>
                    <a:pt x="48" y="64"/>
                  </a:lnTo>
                  <a:lnTo>
                    <a:pt x="52" y="68"/>
                  </a:lnTo>
                  <a:lnTo>
                    <a:pt x="58" y="70"/>
                  </a:lnTo>
                  <a:lnTo>
                    <a:pt x="64" y="66"/>
                  </a:lnTo>
                  <a:lnTo>
                    <a:pt x="62" y="60"/>
                  </a:lnTo>
                  <a:lnTo>
                    <a:pt x="58" y="56"/>
                  </a:lnTo>
                  <a:lnTo>
                    <a:pt x="50" y="54"/>
                  </a:lnTo>
                  <a:lnTo>
                    <a:pt x="46" y="50"/>
                  </a:lnTo>
                  <a:lnTo>
                    <a:pt x="44" y="44"/>
                  </a:lnTo>
                  <a:lnTo>
                    <a:pt x="44" y="40"/>
                  </a:lnTo>
                  <a:lnTo>
                    <a:pt x="38" y="32"/>
                  </a:lnTo>
                  <a:lnTo>
                    <a:pt x="36" y="28"/>
                  </a:lnTo>
                  <a:lnTo>
                    <a:pt x="38" y="22"/>
                  </a:lnTo>
                  <a:lnTo>
                    <a:pt x="44" y="20"/>
                  </a:lnTo>
                  <a:lnTo>
                    <a:pt x="48" y="26"/>
                  </a:lnTo>
                  <a:lnTo>
                    <a:pt x="56" y="28"/>
                  </a:lnTo>
                  <a:lnTo>
                    <a:pt x="58" y="26"/>
                  </a:lnTo>
                  <a:lnTo>
                    <a:pt x="60" y="22"/>
                  </a:lnTo>
                  <a:lnTo>
                    <a:pt x="58" y="16"/>
                  </a:lnTo>
                  <a:lnTo>
                    <a:pt x="64" y="16"/>
                  </a:lnTo>
                  <a:lnTo>
                    <a:pt x="70" y="14"/>
                  </a:lnTo>
                  <a:lnTo>
                    <a:pt x="78" y="14"/>
                  </a:lnTo>
                  <a:lnTo>
                    <a:pt x="84" y="14"/>
                  </a:lnTo>
                  <a:lnTo>
                    <a:pt x="90" y="14"/>
                  </a:lnTo>
                  <a:lnTo>
                    <a:pt x="94" y="12"/>
                  </a:lnTo>
                  <a:lnTo>
                    <a:pt x="94" y="6"/>
                  </a:lnTo>
                  <a:lnTo>
                    <a:pt x="86" y="6"/>
                  </a:lnTo>
                  <a:lnTo>
                    <a:pt x="74" y="6"/>
                  </a:lnTo>
                  <a:lnTo>
                    <a:pt x="70" y="4"/>
                  </a:lnTo>
                  <a:lnTo>
                    <a:pt x="64" y="2"/>
                  </a:lnTo>
                  <a:lnTo>
                    <a:pt x="58" y="0"/>
                  </a:lnTo>
                  <a:lnTo>
                    <a:pt x="48" y="4"/>
                  </a:lnTo>
                  <a:lnTo>
                    <a:pt x="40" y="10"/>
                  </a:lnTo>
                  <a:lnTo>
                    <a:pt x="34" y="10"/>
                  </a:lnTo>
                  <a:lnTo>
                    <a:pt x="26" y="12"/>
                  </a:lnTo>
                  <a:lnTo>
                    <a:pt x="18" y="14"/>
                  </a:lnTo>
                  <a:lnTo>
                    <a:pt x="14" y="16"/>
                  </a:lnTo>
                  <a:lnTo>
                    <a:pt x="14" y="20"/>
                  </a:lnTo>
                  <a:lnTo>
                    <a:pt x="10" y="26"/>
                  </a:lnTo>
                  <a:lnTo>
                    <a:pt x="2" y="34"/>
                  </a:lnTo>
                  <a:lnTo>
                    <a:pt x="0" y="38"/>
                  </a:lnTo>
                  <a:lnTo>
                    <a:pt x="4" y="42"/>
                  </a:lnTo>
                  <a:lnTo>
                    <a:pt x="10" y="46"/>
                  </a:lnTo>
                  <a:lnTo>
                    <a:pt x="16" y="46"/>
                  </a:lnTo>
                  <a:lnTo>
                    <a:pt x="20" y="48"/>
                  </a:lnTo>
                  <a:lnTo>
                    <a:pt x="14" y="52"/>
                  </a:lnTo>
                  <a:lnTo>
                    <a:pt x="14" y="58"/>
                  </a:lnTo>
                  <a:lnTo>
                    <a:pt x="18" y="60"/>
                  </a:lnTo>
                  <a:lnTo>
                    <a:pt x="26" y="58"/>
                  </a:lnTo>
                  <a:lnTo>
                    <a:pt x="32" y="60"/>
                  </a:lnTo>
                  <a:lnTo>
                    <a:pt x="42" y="6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2" name="Freeform 130">
              <a:extLst>
                <a:ext uri="{FF2B5EF4-FFF2-40B4-BE49-F238E27FC236}">
                  <a16:creationId xmlns:a16="http://schemas.microsoft.com/office/drawing/2014/main" id="{8348DF0C-CCDC-4CA5-9C33-4C9F6FFFFC3A}"/>
                </a:ext>
              </a:extLst>
            </p:cNvPr>
            <p:cNvSpPr>
              <a:spLocks/>
            </p:cNvSpPr>
            <p:nvPr/>
          </p:nvSpPr>
          <p:spPr bwMode="auto">
            <a:xfrm>
              <a:off x="5249443" y="3603437"/>
              <a:ext cx="77411" cy="83555"/>
            </a:xfrm>
            <a:custGeom>
              <a:avLst/>
              <a:gdLst>
                <a:gd name="T0" fmla="*/ 0 w 52"/>
                <a:gd name="T1" fmla="*/ 12 h 44"/>
                <a:gd name="T2" fmla="*/ 6 w 52"/>
                <a:gd name="T3" fmla="*/ 9 h 44"/>
                <a:gd name="T4" fmla="*/ 16 w 52"/>
                <a:gd name="T5" fmla="*/ 0 h 44"/>
                <a:gd name="T6" fmla="*/ 24 w 52"/>
                <a:gd name="T7" fmla="*/ 0 h 44"/>
                <a:gd name="T8" fmla="*/ 28 w 52"/>
                <a:gd name="T9" fmla="*/ 9 h 44"/>
                <a:gd name="T10" fmla="*/ 30 w 52"/>
                <a:gd name="T11" fmla="*/ 22 h 44"/>
                <a:gd name="T12" fmla="*/ 32 w 52"/>
                <a:gd name="T13" fmla="*/ 37 h 44"/>
                <a:gd name="T14" fmla="*/ 36 w 52"/>
                <a:gd name="T15" fmla="*/ 50 h 44"/>
                <a:gd name="T16" fmla="*/ 40 w 52"/>
                <a:gd name="T17" fmla="*/ 58 h 44"/>
                <a:gd name="T18" fmla="*/ 46 w 52"/>
                <a:gd name="T19" fmla="*/ 65 h 44"/>
                <a:gd name="T20" fmla="*/ 50 w 52"/>
                <a:gd name="T21" fmla="*/ 70 h 44"/>
                <a:gd name="T22" fmla="*/ 52 w 52"/>
                <a:gd name="T23" fmla="*/ 79 h 44"/>
                <a:gd name="T24" fmla="*/ 50 w 52"/>
                <a:gd name="T25" fmla="*/ 92 h 44"/>
                <a:gd name="T26" fmla="*/ 42 w 52"/>
                <a:gd name="T27" fmla="*/ 89 h 44"/>
                <a:gd name="T28" fmla="*/ 40 w 52"/>
                <a:gd name="T29" fmla="*/ 70 h 44"/>
                <a:gd name="T30" fmla="*/ 34 w 52"/>
                <a:gd name="T31" fmla="*/ 67 h 44"/>
                <a:gd name="T32" fmla="*/ 28 w 52"/>
                <a:gd name="T33" fmla="*/ 58 h 44"/>
                <a:gd name="T34" fmla="*/ 20 w 52"/>
                <a:gd name="T35" fmla="*/ 58 h 44"/>
                <a:gd name="T36" fmla="*/ 18 w 52"/>
                <a:gd name="T37" fmla="*/ 67 h 44"/>
                <a:gd name="T38" fmla="*/ 12 w 52"/>
                <a:gd name="T39" fmla="*/ 58 h 44"/>
                <a:gd name="T40" fmla="*/ 0 w 52"/>
                <a:gd name="T41" fmla="*/ 58 h 44"/>
                <a:gd name="T42" fmla="*/ 0 w 52"/>
                <a:gd name="T43" fmla="*/ 35 h 44"/>
                <a:gd name="T44" fmla="*/ 0 w 52"/>
                <a:gd name="T45" fmla="*/ 12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2" h="44">
                  <a:moveTo>
                    <a:pt x="0" y="6"/>
                  </a:moveTo>
                  <a:lnTo>
                    <a:pt x="6" y="4"/>
                  </a:lnTo>
                  <a:lnTo>
                    <a:pt x="16" y="0"/>
                  </a:lnTo>
                  <a:lnTo>
                    <a:pt x="24" y="0"/>
                  </a:lnTo>
                  <a:lnTo>
                    <a:pt x="28" y="4"/>
                  </a:lnTo>
                  <a:lnTo>
                    <a:pt x="30" y="10"/>
                  </a:lnTo>
                  <a:lnTo>
                    <a:pt x="32" y="18"/>
                  </a:lnTo>
                  <a:lnTo>
                    <a:pt x="36" y="24"/>
                  </a:lnTo>
                  <a:lnTo>
                    <a:pt x="40" y="28"/>
                  </a:lnTo>
                  <a:lnTo>
                    <a:pt x="46" y="30"/>
                  </a:lnTo>
                  <a:lnTo>
                    <a:pt x="50" y="34"/>
                  </a:lnTo>
                  <a:lnTo>
                    <a:pt x="52" y="38"/>
                  </a:lnTo>
                  <a:lnTo>
                    <a:pt x="50" y="44"/>
                  </a:lnTo>
                  <a:lnTo>
                    <a:pt x="42" y="42"/>
                  </a:lnTo>
                  <a:lnTo>
                    <a:pt x="40" y="34"/>
                  </a:lnTo>
                  <a:lnTo>
                    <a:pt x="34" y="32"/>
                  </a:lnTo>
                  <a:lnTo>
                    <a:pt x="28" y="28"/>
                  </a:lnTo>
                  <a:lnTo>
                    <a:pt x="20" y="28"/>
                  </a:lnTo>
                  <a:lnTo>
                    <a:pt x="18" y="32"/>
                  </a:lnTo>
                  <a:lnTo>
                    <a:pt x="12" y="28"/>
                  </a:lnTo>
                  <a:lnTo>
                    <a:pt x="0" y="28"/>
                  </a:lnTo>
                  <a:lnTo>
                    <a:pt x="0" y="16"/>
                  </a:lnTo>
                  <a:lnTo>
                    <a:pt x="0"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3" name="Freeform 131">
              <a:extLst>
                <a:ext uri="{FF2B5EF4-FFF2-40B4-BE49-F238E27FC236}">
                  <a16:creationId xmlns:a16="http://schemas.microsoft.com/office/drawing/2014/main" id="{4869AD5E-2020-4099-AE5B-5968B8628A03}"/>
                </a:ext>
              </a:extLst>
            </p:cNvPr>
            <p:cNvSpPr>
              <a:spLocks/>
            </p:cNvSpPr>
            <p:nvPr/>
          </p:nvSpPr>
          <p:spPr bwMode="auto">
            <a:xfrm>
              <a:off x="5286660" y="3580500"/>
              <a:ext cx="123560" cy="124512"/>
            </a:xfrm>
            <a:custGeom>
              <a:avLst/>
              <a:gdLst>
                <a:gd name="T0" fmla="*/ 20 w 84"/>
                <a:gd name="T1" fmla="*/ 0 h 66"/>
                <a:gd name="T2" fmla="*/ 26 w 84"/>
                <a:gd name="T3" fmla="*/ 2 h 66"/>
                <a:gd name="T4" fmla="*/ 32 w 84"/>
                <a:gd name="T5" fmla="*/ 16 h 66"/>
                <a:gd name="T6" fmla="*/ 42 w 84"/>
                <a:gd name="T7" fmla="*/ 28 h 66"/>
                <a:gd name="T8" fmla="*/ 42 w 84"/>
                <a:gd name="T9" fmla="*/ 24 h 66"/>
                <a:gd name="T10" fmla="*/ 47 w 84"/>
                <a:gd name="T11" fmla="*/ 12 h 66"/>
                <a:gd name="T12" fmla="*/ 51 w 84"/>
                <a:gd name="T13" fmla="*/ 2 h 66"/>
                <a:gd name="T14" fmla="*/ 55 w 84"/>
                <a:gd name="T15" fmla="*/ 16 h 66"/>
                <a:gd name="T16" fmla="*/ 61 w 84"/>
                <a:gd name="T17" fmla="*/ 40 h 66"/>
                <a:gd name="T18" fmla="*/ 65 w 84"/>
                <a:gd name="T19" fmla="*/ 50 h 66"/>
                <a:gd name="T20" fmla="*/ 75 w 84"/>
                <a:gd name="T21" fmla="*/ 58 h 66"/>
                <a:gd name="T22" fmla="*/ 79 w 84"/>
                <a:gd name="T23" fmla="*/ 61 h 66"/>
                <a:gd name="T24" fmla="*/ 79 w 84"/>
                <a:gd name="T25" fmla="*/ 71 h 66"/>
                <a:gd name="T26" fmla="*/ 67 w 84"/>
                <a:gd name="T27" fmla="*/ 71 h 66"/>
                <a:gd name="T28" fmla="*/ 63 w 84"/>
                <a:gd name="T29" fmla="*/ 78 h 66"/>
                <a:gd name="T30" fmla="*/ 61 w 84"/>
                <a:gd name="T31" fmla="*/ 90 h 66"/>
                <a:gd name="T32" fmla="*/ 63 w 84"/>
                <a:gd name="T33" fmla="*/ 97 h 66"/>
                <a:gd name="T34" fmla="*/ 63 w 84"/>
                <a:gd name="T35" fmla="*/ 102 h 66"/>
                <a:gd name="T36" fmla="*/ 63 w 84"/>
                <a:gd name="T37" fmla="*/ 105 h 66"/>
                <a:gd name="T38" fmla="*/ 63 w 84"/>
                <a:gd name="T39" fmla="*/ 108 h 66"/>
                <a:gd name="T40" fmla="*/ 55 w 84"/>
                <a:gd name="T41" fmla="*/ 108 h 66"/>
                <a:gd name="T42" fmla="*/ 55 w 84"/>
                <a:gd name="T43" fmla="*/ 117 h 66"/>
                <a:gd name="T44" fmla="*/ 55 w 84"/>
                <a:gd name="T45" fmla="*/ 124 h 66"/>
                <a:gd name="T46" fmla="*/ 55 w 84"/>
                <a:gd name="T47" fmla="*/ 134 h 66"/>
                <a:gd name="T48" fmla="*/ 47 w 84"/>
                <a:gd name="T49" fmla="*/ 134 h 66"/>
                <a:gd name="T50" fmla="*/ 42 w 84"/>
                <a:gd name="T51" fmla="*/ 124 h 66"/>
                <a:gd name="T52" fmla="*/ 47 w 84"/>
                <a:gd name="T53" fmla="*/ 117 h 66"/>
                <a:gd name="T54" fmla="*/ 43 w 84"/>
                <a:gd name="T55" fmla="*/ 105 h 66"/>
                <a:gd name="T56" fmla="*/ 43 w 84"/>
                <a:gd name="T57" fmla="*/ 90 h 66"/>
                <a:gd name="T58" fmla="*/ 42 w 84"/>
                <a:gd name="T59" fmla="*/ 84 h 66"/>
                <a:gd name="T60" fmla="*/ 42 w 84"/>
                <a:gd name="T61" fmla="*/ 90 h 66"/>
                <a:gd name="T62" fmla="*/ 38 w 84"/>
                <a:gd name="T63" fmla="*/ 97 h 66"/>
                <a:gd name="T64" fmla="*/ 32 w 84"/>
                <a:gd name="T65" fmla="*/ 105 h 66"/>
                <a:gd name="T66" fmla="*/ 26 w 84"/>
                <a:gd name="T67" fmla="*/ 113 h 66"/>
                <a:gd name="T68" fmla="*/ 28 w 84"/>
                <a:gd name="T69" fmla="*/ 102 h 66"/>
                <a:gd name="T70" fmla="*/ 26 w 84"/>
                <a:gd name="T71" fmla="*/ 93 h 66"/>
                <a:gd name="T72" fmla="*/ 12 w 84"/>
                <a:gd name="T73" fmla="*/ 71 h 66"/>
                <a:gd name="T74" fmla="*/ 6 w 84"/>
                <a:gd name="T75" fmla="*/ 40 h 66"/>
                <a:gd name="T76" fmla="*/ 4 w 84"/>
                <a:gd name="T77" fmla="*/ 32 h 66"/>
                <a:gd name="T78" fmla="*/ 0 w 84"/>
                <a:gd name="T79" fmla="*/ 24 h 66"/>
                <a:gd name="T80" fmla="*/ 6 w 84"/>
                <a:gd name="T81" fmla="*/ 16 h 66"/>
                <a:gd name="T82" fmla="*/ 12 w 84"/>
                <a:gd name="T83" fmla="*/ 24 h 66"/>
                <a:gd name="T84" fmla="*/ 18 w 84"/>
                <a:gd name="T85" fmla="*/ 37 h 66"/>
                <a:gd name="T86" fmla="*/ 24 w 84"/>
                <a:gd name="T87" fmla="*/ 37 h 66"/>
                <a:gd name="T88" fmla="*/ 26 w 84"/>
                <a:gd name="T89" fmla="*/ 28 h 66"/>
                <a:gd name="T90" fmla="*/ 22 w 84"/>
                <a:gd name="T91" fmla="*/ 16 h 66"/>
                <a:gd name="T92" fmla="*/ 16 w 84"/>
                <a:gd name="T93" fmla="*/ 2 h 66"/>
                <a:gd name="T94" fmla="*/ 20 w 84"/>
                <a:gd name="T95" fmla="*/ 0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4" h="66">
                  <a:moveTo>
                    <a:pt x="20" y="0"/>
                  </a:moveTo>
                  <a:lnTo>
                    <a:pt x="26" y="2"/>
                  </a:lnTo>
                  <a:lnTo>
                    <a:pt x="32" y="8"/>
                  </a:lnTo>
                  <a:lnTo>
                    <a:pt x="42" y="14"/>
                  </a:lnTo>
                  <a:lnTo>
                    <a:pt x="46" y="12"/>
                  </a:lnTo>
                  <a:lnTo>
                    <a:pt x="52" y="6"/>
                  </a:lnTo>
                  <a:lnTo>
                    <a:pt x="56" y="2"/>
                  </a:lnTo>
                  <a:lnTo>
                    <a:pt x="60" y="8"/>
                  </a:lnTo>
                  <a:lnTo>
                    <a:pt x="66" y="20"/>
                  </a:lnTo>
                  <a:lnTo>
                    <a:pt x="70" y="24"/>
                  </a:lnTo>
                  <a:lnTo>
                    <a:pt x="80" y="28"/>
                  </a:lnTo>
                  <a:lnTo>
                    <a:pt x="84" y="30"/>
                  </a:lnTo>
                  <a:lnTo>
                    <a:pt x="84" y="36"/>
                  </a:lnTo>
                  <a:lnTo>
                    <a:pt x="72" y="36"/>
                  </a:lnTo>
                  <a:lnTo>
                    <a:pt x="68" y="38"/>
                  </a:lnTo>
                  <a:lnTo>
                    <a:pt x="66" y="44"/>
                  </a:lnTo>
                  <a:lnTo>
                    <a:pt x="68" y="48"/>
                  </a:lnTo>
                  <a:lnTo>
                    <a:pt x="68" y="50"/>
                  </a:lnTo>
                  <a:lnTo>
                    <a:pt x="68" y="52"/>
                  </a:lnTo>
                  <a:lnTo>
                    <a:pt x="68" y="54"/>
                  </a:lnTo>
                  <a:lnTo>
                    <a:pt x="60" y="54"/>
                  </a:lnTo>
                  <a:lnTo>
                    <a:pt x="60" y="58"/>
                  </a:lnTo>
                  <a:lnTo>
                    <a:pt x="60" y="62"/>
                  </a:lnTo>
                  <a:lnTo>
                    <a:pt x="60" y="66"/>
                  </a:lnTo>
                  <a:lnTo>
                    <a:pt x="52" y="66"/>
                  </a:lnTo>
                  <a:lnTo>
                    <a:pt x="46" y="62"/>
                  </a:lnTo>
                  <a:lnTo>
                    <a:pt x="52" y="58"/>
                  </a:lnTo>
                  <a:lnTo>
                    <a:pt x="48" y="52"/>
                  </a:lnTo>
                  <a:lnTo>
                    <a:pt x="48" y="44"/>
                  </a:lnTo>
                  <a:lnTo>
                    <a:pt x="44" y="42"/>
                  </a:lnTo>
                  <a:lnTo>
                    <a:pt x="42" y="44"/>
                  </a:lnTo>
                  <a:lnTo>
                    <a:pt x="38" y="48"/>
                  </a:lnTo>
                  <a:lnTo>
                    <a:pt x="32" y="52"/>
                  </a:lnTo>
                  <a:lnTo>
                    <a:pt x="26" y="56"/>
                  </a:lnTo>
                  <a:lnTo>
                    <a:pt x="28" y="50"/>
                  </a:lnTo>
                  <a:lnTo>
                    <a:pt x="26" y="46"/>
                  </a:lnTo>
                  <a:lnTo>
                    <a:pt x="12" y="36"/>
                  </a:lnTo>
                  <a:lnTo>
                    <a:pt x="6" y="20"/>
                  </a:lnTo>
                  <a:lnTo>
                    <a:pt x="4" y="16"/>
                  </a:lnTo>
                  <a:lnTo>
                    <a:pt x="0" y="12"/>
                  </a:lnTo>
                  <a:lnTo>
                    <a:pt x="6" y="8"/>
                  </a:lnTo>
                  <a:lnTo>
                    <a:pt x="12" y="12"/>
                  </a:lnTo>
                  <a:lnTo>
                    <a:pt x="18" y="18"/>
                  </a:lnTo>
                  <a:lnTo>
                    <a:pt x="24" y="18"/>
                  </a:lnTo>
                  <a:lnTo>
                    <a:pt x="26" y="14"/>
                  </a:lnTo>
                  <a:lnTo>
                    <a:pt x="22" y="8"/>
                  </a:lnTo>
                  <a:lnTo>
                    <a:pt x="16" y="2"/>
                  </a:lnTo>
                  <a:lnTo>
                    <a:pt x="20"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4" name="Freeform 132">
              <a:extLst>
                <a:ext uri="{FF2B5EF4-FFF2-40B4-BE49-F238E27FC236}">
                  <a16:creationId xmlns:a16="http://schemas.microsoft.com/office/drawing/2014/main" id="{4713AC6D-C458-447C-BE87-98D8FB535A90}"/>
                </a:ext>
              </a:extLst>
            </p:cNvPr>
            <p:cNvSpPr>
              <a:spLocks/>
            </p:cNvSpPr>
            <p:nvPr/>
          </p:nvSpPr>
          <p:spPr bwMode="auto">
            <a:xfrm>
              <a:off x="5166077" y="3519883"/>
              <a:ext cx="157800" cy="93385"/>
            </a:xfrm>
            <a:custGeom>
              <a:avLst/>
              <a:gdLst>
                <a:gd name="T0" fmla="*/ 0 w 108"/>
                <a:gd name="T1" fmla="*/ 2 h 50"/>
                <a:gd name="T2" fmla="*/ 12 w 108"/>
                <a:gd name="T3" fmla="*/ 0 h 50"/>
                <a:gd name="T4" fmla="*/ 18 w 108"/>
                <a:gd name="T5" fmla="*/ 9 h 50"/>
                <a:gd name="T6" fmla="*/ 24 w 108"/>
                <a:gd name="T7" fmla="*/ 15 h 50"/>
                <a:gd name="T8" fmla="*/ 29 w 108"/>
                <a:gd name="T9" fmla="*/ 11 h 50"/>
                <a:gd name="T10" fmla="*/ 37 w 108"/>
                <a:gd name="T11" fmla="*/ 11 h 50"/>
                <a:gd name="T12" fmla="*/ 47 w 108"/>
                <a:gd name="T13" fmla="*/ 24 h 50"/>
                <a:gd name="T14" fmla="*/ 51 w 108"/>
                <a:gd name="T15" fmla="*/ 27 h 50"/>
                <a:gd name="T16" fmla="*/ 61 w 108"/>
                <a:gd name="T17" fmla="*/ 35 h 50"/>
                <a:gd name="T18" fmla="*/ 67 w 108"/>
                <a:gd name="T19" fmla="*/ 35 h 50"/>
                <a:gd name="T20" fmla="*/ 76 w 108"/>
                <a:gd name="T21" fmla="*/ 31 h 50"/>
                <a:gd name="T22" fmla="*/ 82 w 108"/>
                <a:gd name="T23" fmla="*/ 43 h 50"/>
                <a:gd name="T24" fmla="*/ 84 w 108"/>
                <a:gd name="T25" fmla="*/ 46 h 50"/>
                <a:gd name="T26" fmla="*/ 92 w 108"/>
                <a:gd name="T27" fmla="*/ 62 h 50"/>
                <a:gd name="T28" fmla="*/ 88 w 108"/>
                <a:gd name="T29" fmla="*/ 65 h 50"/>
                <a:gd name="T30" fmla="*/ 94 w 108"/>
                <a:gd name="T31" fmla="*/ 76 h 50"/>
                <a:gd name="T32" fmla="*/ 98 w 108"/>
                <a:gd name="T33" fmla="*/ 87 h 50"/>
                <a:gd name="T34" fmla="*/ 96 w 108"/>
                <a:gd name="T35" fmla="*/ 96 h 50"/>
                <a:gd name="T36" fmla="*/ 90 w 108"/>
                <a:gd name="T37" fmla="*/ 96 h 50"/>
                <a:gd name="T38" fmla="*/ 79 w 108"/>
                <a:gd name="T39" fmla="*/ 76 h 50"/>
                <a:gd name="T40" fmla="*/ 76 w 108"/>
                <a:gd name="T41" fmla="*/ 84 h 50"/>
                <a:gd name="T42" fmla="*/ 69 w 108"/>
                <a:gd name="T43" fmla="*/ 84 h 50"/>
                <a:gd name="T44" fmla="*/ 61 w 108"/>
                <a:gd name="T45" fmla="*/ 87 h 50"/>
                <a:gd name="T46" fmla="*/ 53 w 108"/>
                <a:gd name="T47" fmla="*/ 96 h 50"/>
                <a:gd name="T48" fmla="*/ 47 w 108"/>
                <a:gd name="T49" fmla="*/ 87 h 50"/>
                <a:gd name="T50" fmla="*/ 41 w 108"/>
                <a:gd name="T51" fmla="*/ 76 h 50"/>
                <a:gd name="T52" fmla="*/ 33 w 108"/>
                <a:gd name="T53" fmla="*/ 73 h 50"/>
                <a:gd name="T54" fmla="*/ 31 w 108"/>
                <a:gd name="T55" fmla="*/ 84 h 50"/>
                <a:gd name="T56" fmla="*/ 26 w 108"/>
                <a:gd name="T57" fmla="*/ 76 h 50"/>
                <a:gd name="T58" fmla="*/ 27 w 108"/>
                <a:gd name="T59" fmla="*/ 62 h 50"/>
                <a:gd name="T60" fmla="*/ 26 w 108"/>
                <a:gd name="T61" fmla="*/ 43 h 50"/>
                <a:gd name="T62" fmla="*/ 20 w 108"/>
                <a:gd name="T63" fmla="*/ 27 h 50"/>
                <a:gd name="T64" fmla="*/ 12 w 108"/>
                <a:gd name="T65" fmla="*/ 19 h 50"/>
                <a:gd name="T66" fmla="*/ 6 w 108"/>
                <a:gd name="T67" fmla="*/ 11 h 50"/>
                <a:gd name="T68" fmla="*/ 0 w 108"/>
                <a:gd name="T69" fmla="*/ 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 h="50">
                  <a:moveTo>
                    <a:pt x="0" y="2"/>
                  </a:moveTo>
                  <a:lnTo>
                    <a:pt x="12" y="0"/>
                  </a:lnTo>
                  <a:lnTo>
                    <a:pt x="18" y="4"/>
                  </a:lnTo>
                  <a:lnTo>
                    <a:pt x="24" y="8"/>
                  </a:lnTo>
                  <a:lnTo>
                    <a:pt x="34" y="6"/>
                  </a:lnTo>
                  <a:lnTo>
                    <a:pt x="42" y="6"/>
                  </a:lnTo>
                  <a:lnTo>
                    <a:pt x="52" y="12"/>
                  </a:lnTo>
                  <a:lnTo>
                    <a:pt x="56" y="14"/>
                  </a:lnTo>
                  <a:lnTo>
                    <a:pt x="66" y="18"/>
                  </a:lnTo>
                  <a:lnTo>
                    <a:pt x="72" y="18"/>
                  </a:lnTo>
                  <a:lnTo>
                    <a:pt x="82" y="16"/>
                  </a:lnTo>
                  <a:lnTo>
                    <a:pt x="92" y="22"/>
                  </a:lnTo>
                  <a:lnTo>
                    <a:pt x="94" y="24"/>
                  </a:lnTo>
                  <a:lnTo>
                    <a:pt x="102" y="32"/>
                  </a:lnTo>
                  <a:lnTo>
                    <a:pt x="98" y="34"/>
                  </a:lnTo>
                  <a:lnTo>
                    <a:pt x="104" y="40"/>
                  </a:lnTo>
                  <a:lnTo>
                    <a:pt x="108" y="46"/>
                  </a:lnTo>
                  <a:lnTo>
                    <a:pt x="106" y="50"/>
                  </a:lnTo>
                  <a:lnTo>
                    <a:pt x="100" y="50"/>
                  </a:lnTo>
                  <a:lnTo>
                    <a:pt x="88" y="40"/>
                  </a:lnTo>
                  <a:lnTo>
                    <a:pt x="82" y="44"/>
                  </a:lnTo>
                  <a:lnTo>
                    <a:pt x="74" y="44"/>
                  </a:lnTo>
                  <a:lnTo>
                    <a:pt x="66" y="46"/>
                  </a:lnTo>
                  <a:lnTo>
                    <a:pt x="58" y="50"/>
                  </a:lnTo>
                  <a:lnTo>
                    <a:pt x="52" y="46"/>
                  </a:lnTo>
                  <a:lnTo>
                    <a:pt x="46" y="40"/>
                  </a:lnTo>
                  <a:lnTo>
                    <a:pt x="38" y="38"/>
                  </a:lnTo>
                  <a:lnTo>
                    <a:pt x="36" y="44"/>
                  </a:lnTo>
                  <a:lnTo>
                    <a:pt x="26" y="40"/>
                  </a:lnTo>
                  <a:lnTo>
                    <a:pt x="30" y="32"/>
                  </a:lnTo>
                  <a:lnTo>
                    <a:pt x="26" y="22"/>
                  </a:lnTo>
                  <a:lnTo>
                    <a:pt x="20" y="14"/>
                  </a:lnTo>
                  <a:lnTo>
                    <a:pt x="12" y="10"/>
                  </a:lnTo>
                  <a:lnTo>
                    <a:pt x="6" y="6"/>
                  </a:lnTo>
                  <a:lnTo>
                    <a:pt x="0" y="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5" name="Freeform 133">
              <a:extLst>
                <a:ext uri="{FF2B5EF4-FFF2-40B4-BE49-F238E27FC236}">
                  <a16:creationId xmlns:a16="http://schemas.microsoft.com/office/drawing/2014/main" id="{7F72B953-DE92-41F5-8B05-4321EC48B0F0}"/>
                </a:ext>
              </a:extLst>
            </p:cNvPr>
            <p:cNvSpPr>
              <a:spLocks/>
            </p:cNvSpPr>
            <p:nvPr/>
          </p:nvSpPr>
          <p:spPr bwMode="auto">
            <a:xfrm>
              <a:off x="5465302" y="3554287"/>
              <a:ext cx="326020" cy="260494"/>
            </a:xfrm>
            <a:custGeom>
              <a:avLst/>
              <a:gdLst>
                <a:gd name="T0" fmla="*/ 20 w 222"/>
                <a:gd name="T1" fmla="*/ 211 h 138"/>
                <a:gd name="T2" fmla="*/ 18 w 222"/>
                <a:gd name="T3" fmla="*/ 162 h 138"/>
                <a:gd name="T4" fmla="*/ 24 w 222"/>
                <a:gd name="T5" fmla="*/ 147 h 138"/>
                <a:gd name="T6" fmla="*/ 12 w 222"/>
                <a:gd name="T7" fmla="*/ 114 h 138"/>
                <a:gd name="T8" fmla="*/ 8 w 222"/>
                <a:gd name="T9" fmla="*/ 103 h 138"/>
                <a:gd name="T10" fmla="*/ 0 w 222"/>
                <a:gd name="T11" fmla="*/ 106 h 138"/>
                <a:gd name="T12" fmla="*/ 0 w 222"/>
                <a:gd name="T13" fmla="*/ 90 h 138"/>
                <a:gd name="T14" fmla="*/ 6 w 222"/>
                <a:gd name="T15" fmla="*/ 71 h 138"/>
                <a:gd name="T16" fmla="*/ 12 w 222"/>
                <a:gd name="T17" fmla="*/ 81 h 138"/>
                <a:gd name="T18" fmla="*/ 28 w 222"/>
                <a:gd name="T19" fmla="*/ 81 h 138"/>
                <a:gd name="T20" fmla="*/ 34 w 222"/>
                <a:gd name="T21" fmla="*/ 67 h 138"/>
                <a:gd name="T22" fmla="*/ 26 w 222"/>
                <a:gd name="T23" fmla="*/ 50 h 138"/>
                <a:gd name="T24" fmla="*/ 20 w 222"/>
                <a:gd name="T25" fmla="*/ 32 h 138"/>
                <a:gd name="T26" fmla="*/ 14 w 222"/>
                <a:gd name="T27" fmla="*/ 21 h 138"/>
                <a:gd name="T28" fmla="*/ 4 w 222"/>
                <a:gd name="T29" fmla="*/ 28 h 138"/>
                <a:gd name="T30" fmla="*/ 2 w 222"/>
                <a:gd name="T31" fmla="*/ 58 h 138"/>
                <a:gd name="T32" fmla="*/ 0 w 222"/>
                <a:gd name="T33" fmla="*/ 44 h 138"/>
                <a:gd name="T34" fmla="*/ 0 w 222"/>
                <a:gd name="T35" fmla="*/ 24 h 138"/>
                <a:gd name="T36" fmla="*/ 10 w 222"/>
                <a:gd name="T37" fmla="*/ 12 h 138"/>
                <a:gd name="T38" fmla="*/ 24 w 222"/>
                <a:gd name="T39" fmla="*/ 9 h 138"/>
                <a:gd name="T40" fmla="*/ 36 w 222"/>
                <a:gd name="T41" fmla="*/ 24 h 138"/>
                <a:gd name="T42" fmla="*/ 39 w 222"/>
                <a:gd name="T43" fmla="*/ 53 h 138"/>
                <a:gd name="T44" fmla="*/ 49 w 222"/>
                <a:gd name="T45" fmla="*/ 58 h 138"/>
                <a:gd name="T46" fmla="*/ 63 w 222"/>
                <a:gd name="T47" fmla="*/ 53 h 138"/>
                <a:gd name="T48" fmla="*/ 63 w 222"/>
                <a:gd name="T49" fmla="*/ 28 h 138"/>
                <a:gd name="T50" fmla="*/ 91 w 222"/>
                <a:gd name="T51" fmla="*/ 0 h 138"/>
                <a:gd name="T52" fmla="*/ 97 w 222"/>
                <a:gd name="T53" fmla="*/ 12 h 138"/>
                <a:gd name="T54" fmla="*/ 108 w 222"/>
                <a:gd name="T55" fmla="*/ 16 h 138"/>
                <a:gd name="T56" fmla="*/ 109 w 222"/>
                <a:gd name="T57" fmla="*/ 24 h 138"/>
                <a:gd name="T58" fmla="*/ 109 w 222"/>
                <a:gd name="T59" fmla="*/ 58 h 138"/>
                <a:gd name="T60" fmla="*/ 134 w 222"/>
                <a:gd name="T61" fmla="*/ 58 h 138"/>
                <a:gd name="T62" fmla="*/ 148 w 222"/>
                <a:gd name="T63" fmla="*/ 108 h 138"/>
                <a:gd name="T64" fmla="*/ 168 w 222"/>
                <a:gd name="T65" fmla="*/ 134 h 138"/>
                <a:gd name="T66" fmla="*/ 185 w 222"/>
                <a:gd name="T67" fmla="*/ 165 h 138"/>
                <a:gd name="T68" fmla="*/ 197 w 222"/>
                <a:gd name="T69" fmla="*/ 172 h 138"/>
                <a:gd name="T70" fmla="*/ 207 w 222"/>
                <a:gd name="T71" fmla="*/ 183 h 138"/>
                <a:gd name="T72" fmla="*/ 207 w 222"/>
                <a:gd name="T73" fmla="*/ 199 h 138"/>
                <a:gd name="T74" fmla="*/ 195 w 222"/>
                <a:gd name="T75" fmla="*/ 199 h 138"/>
                <a:gd name="T76" fmla="*/ 181 w 222"/>
                <a:gd name="T77" fmla="*/ 211 h 138"/>
                <a:gd name="T78" fmla="*/ 172 w 222"/>
                <a:gd name="T79" fmla="*/ 248 h 138"/>
                <a:gd name="T80" fmla="*/ 160 w 222"/>
                <a:gd name="T81" fmla="*/ 255 h 138"/>
                <a:gd name="T82" fmla="*/ 150 w 222"/>
                <a:gd name="T83" fmla="*/ 280 h 138"/>
                <a:gd name="T84" fmla="*/ 140 w 222"/>
                <a:gd name="T85" fmla="*/ 271 h 138"/>
                <a:gd name="T86" fmla="*/ 128 w 222"/>
                <a:gd name="T87" fmla="*/ 271 h 138"/>
                <a:gd name="T88" fmla="*/ 126 w 222"/>
                <a:gd name="T89" fmla="*/ 228 h 138"/>
                <a:gd name="T90" fmla="*/ 116 w 222"/>
                <a:gd name="T91" fmla="*/ 224 h 138"/>
                <a:gd name="T92" fmla="*/ 63 w 222"/>
                <a:gd name="T93" fmla="*/ 172 h 138"/>
                <a:gd name="T94" fmla="*/ 37 w 222"/>
                <a:gd name="T95" fmla="*/ 177 h 138"/>
                <a:gd name="T96" fmla="*/ 20 w 222"/>
                <a:gd name="T97" fmla="*/ 211 h 1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2" h="138">
                  <a:moveTo>
                    <a:pt x="20" y="104"/>
                  </a:moveTo>
                  <a:lnTo>
                    <a:pt x="18" y="80"/>
                  </a:lnTo>
                  <a:lnTo>
                    <a:pt x="24" y="72"/>
                  </a:lnTo>
                  <a:lnTo>
                    <a:pt x="12" y="56"/>
                  </a:lnTo>
                  <a:lnTo>
                    <a:pt x="8" y="50"/>
                  </a:lnTo>
                  <a:lnTo>
                    <a:pt x="0" y="52"/>
                  </a:lnTo>
                  <a:lnTo>
                    <a:pt x="0" y="44"/>
                  </a:lnTo>
                  <a:lnTo>
                    <a:pt x="6" y="36"/>
                  </a:lnTo>
                  <a:lnTo>
                    <a:pt x="12" y="40"/>
                  </a:lnTo>
                  <a:lnTo>
                    <a:pt x="28" y="40"/>
                  </a:lnTo>
                  <a:lnTo>
                    <a:pt x="34" y="32"/>
                  </a:lnTo>
                  <a:lnTo>
                    <a:pt x="26" y="24"/>
                  </a:lnTo>
                  <a:lnTo>
                    <a:pt x="20" y="16"/>
                  </a:lnTo>
                  <a:lnTo>
                    <a:pt x="14" y="10"/>
                  </a:lnTo>
                  <a:lnTo>
                    <a:pt x="4" y="14"/>
                  </a:lnTo>
                  <a:lnTo>
                    <a:pt x="2" y="28"/>
                  </a:lnTo>
                  <a:lnTo>
                    <a:pt x="0" y="22"/>
                  </a:lnTo>
                  <a:lnTo>
                    <a:pt x="0" y="12"/>
                  </a:lnTo>
                  <a:lnTo>
                    <a:pt x="10" y="6"/>
                  </a:lnTo>
                  <a:lnTo>
                    <a:pt x="24" y="4"/>
                  </a:lnTo>
                  <a:lnTo>
                    <a:pt x="36" y="12"/>
                  </a:lnTo>
                  <a:lnTo>
                    <a:pt x="44" y="26"/>
                  </a:lnTo>
                  <a:lnTo>
                    <a:pt x="54" y="28"/>
                  </a:lnTo>
                  <a:lnTo>
                    <a:pt x="68" y="26"/>
                  </a:lnTo>
                  <a:lnTo>
                    <a:pt x="68" y="14"/>
                  </a:lnTo>
                  <a:lnTo>
                    <a:pt x="96" y="0"/>
                  </a:lnTo>
                  <a:lnTo>
                    <a:pt x="102" y="6"/>
                  </a:lnTo>
                  <a:lnTo>
                    <a:pt x="116" y="8"/>
                  </a:lnTo>
                  <a:lnTo>
                    <a:pt x="118" y="12"/>
                  </a:lnTo>
                  <a:lnTo>
                    <a:pt x="118" y="28"/>
                  </a:lnTo>
                  <a:lnTo>
                    <a:pt x="144" y="28"/>
                  </a:lnTo>
                  <a:lnTo>
                    <a:pt x="158" y="54"/>
                  </a:lnTo>
                  <a:lnTo>
                    <a:pt x="178" y="66"/>
                  </a:lnTo>
                  <a:lnTo>
                    <a:pt x="200" y="82"/>
                  </a:lnTo>
                  <a:lnTo>
                    <a:pt x="212" y="84"/>
                  </a:lnTo>
                  <a:lnTo>
                    <a:pt x="222" y="90"/>
                  </a:lnTo>
                  <a:lnTo>
                    <a:pt x="222" y="98"/>
                  </a:lnTo>
                  <a:lnTo>
                    <a:pt x="210" y="98"/>
                  </a:lnTo>
                  <a:lnTo>
                    <a:pt x="194" y="104"/>
                  </a:lnTo>
                  <a:lnTo>
                    <a:pt x="182" y="122"/>
                  </a:lnTo>
                  <a:lnTo>
                    <a:pt x="170" y="126"/>
                  </a:lnTo>
                  <a:lnTo>
                    <a:pt x="160" y="138"/>
                  </a:lnTo>
                  <a:lnTo>
                    <a:pt x="150" y="134"/>
                  </a:lnTo>
                  <a:lnTo>
                    <a:pt x="138" y="134"/>
                  </a:lnTo>
                  <a:lnTo>
                    <a:pt x="136" y="112"/>
                  </a:lnTo>
                  <a:lnTo>
                    <a:pt x="126" y="110"/>
                  </a:lnTo>
                  <a:lnTo>
                    <a:pt x="68" y="84"/>
                  </a:lnTo>
                  <a:lnTo>
                    <a:pt x="42" y="88"/>
                  </a:lnTo>
                  <a:lnTo>
                    <a:pt x="20" y="10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6" name="Freeform 134">
              <a:extLst>
                <a:ext uri="{FF2B5EF4-FFF2-40B4-BE49-F238E27FC236}">
                  <a16:creationId xmlns:a16="http://schemas.microsoft.com/office/drawing/2014/main" id="{C73F2BDB-DDA0-4C26-8D8F-0F0A5232D6A9}"/>
                </a:ext>
              </a:extLst>
            </p:cNvPr>
            <p:cNvSpPr>
              <a:spLocks/>
            </p:cNvSpPr>
            <p:nvPr/>
          </p:nvSpPr>
          <p:spPr bwMode="auto">
            <a:xfrm>
              <a:off x="5810675" y="3618182"/>
              <a:ext cx="175664" cy="145812"/>
            </a:xfrm>
            <a:custGeom>
              <a:avLst/>
              <a:gdLst>
                <a:gd name="T0" fmla="*/ 24 w 118"/>
                <a:gd name="T1" fmla="*/ 30 h 76"/>
                <a:gd name="T2" fmla="*/ 32 w 118"/>
                <a:gd name="T3" fmla="*/ 22 h 76"/>
                <a:gd name="T4" fmla="*/ 36 w 118"/>
                <a:gd name="T5" fmla="*/ 2 h 76"/>
                <a:gd name="T6" fmla="*/ 48 w 118"/>
                <a:gd name="T7" fmla="*/ 0 h 76"/>
                <a:gd name="T8" fmla="*/ 54 w 118"/>
                <a:gd name="T9" fmla="*/ 2 h 76"/>
                <a:gd name="T10" fmla="*/ 52 w 118"/>
                <a:gd name="T11" fmla="*/ 18 h 76"/>
                <a:gd name="T12" fmla="*/ 50 w 118"/>
                <a:gd name="T13" fmla="*/ 30 h 76"/>
                <a:gd name="T14" fmla="*/ 52 w 118"/>
                <a:gd name="T15" fmla="*/ 43 h 76"/>
                <a:gd name="T16" fmla="*/ 54 w 118"/>
                <a:gd name="T17" fmla="*/ 63 h 76"/>
                <a:gd name="T18" fmla="*/ 66 w 118"/>
                <a:gd name="T19" fmla="*/ 63 h 76"/>
                <a:gd name="T20" fmla="*/ 80 w 118"/>
                <a:gd name="T21" fmla="*/ 66 h 76"/>
                <a:gd name="T22" fmla="*/ 100 w 118"/>
                <a:gd name="T23" fmla="*/ 66 h 76"/>
                <a:gd name="T24" fmla="*/ 98 w 118"/>
                <a:gd name="T25" fmla="*/ 78 h 76"/>
                <a:gd name="T26" fmla="*/ 100 w 118"/>
                <a:gd name="T27" fmla="*/ 97 h 76"/>
                <a:gd name="T28" fmla="*/ 106 w 118"/>
                <a:gd name="T29" fmla="*/ 102 h 76"/>
                <a:gd name="T30" fmla="*/ 118 w 118"/>
                <a:gd name="T31" fmla="*/ 97 h 76"/>
                <a:gd name="T32" fmla="*/ 118 w 118"/>
                <a:gd name="T33" fmla="*/ 142 h 76"/>
                <a:gd name="T34" fmla="*/ 90 w 118"/>
                <a:gd name="T35" fmla="*/ 142 h 76"/>
                <a:gd name="T36" fmla="*/ 80 w 118"/>
                <a:gd name="T37" fmla="*/ 153 h 76"/>
                <a:gd name="T38" fmla="*/ 64 w 118"/>
                <a:gd name="T39" fmla="*/ 167 h 76"/>
                <a:gd name="T40" fmla="*/ 64 w 118"/>
                <a:gd name="T41" fmla="*/ 153 h 76"/>
                <a:gd name="T42" fmla="*/ 66 w 118"/>
                <a:gd name="T43" fmla="*/ 137 h 76"/>
                <a:gd name="T44" fmla="*/ 64 w 118"/>
                <a:gd name="T45" fmla="*/ 111 h 76"/>
                <a:gd name="T46" fmla="*/ 56 w 118"/>
                <a:gd name="T47" fmla="*/ 97 h 76"/>
                <a:gd name="T48" fmla="*/ 46 w 118"/>
                <a:gd name="T49" fmla="*/ 131 h 76"/>
                <a:gd name="T50" fmla="*/ 38 w 118"/>
                <a:gd name="T51" fmla="*/ 137 h 76"/>
                <a:gd name="T52" fmla="*/ 18 w 118"/>
                <a:gd name="T53" fmla="*/ 163 h 76"/>
                <a:gd name="T54" fmla="*/ 8 w 118"/>
                <a:gd name="T55" fmla="*/ 153 h 76"/>
                <a:gd name="T56" fmla="*/ 8 w 118"/>
                <a:gd name="T57" fmla="*/ 137 h 76"/>
                <a:gd name="T58" fmla="*/ 16 w 118"/>
                <a:gd name="T59" fmla="*/ 114 h 76"/>
                <a:gd name="T60" fmla="*/ 10 w 118"/>
                <a:gd name="T61" fmla="*/ 111 h 76"/>
                <a:gd name="T62" fmla="*/ 12 w 118"/>
                <a:gd name="T63" fmla="*/ 78 h 76"/>
                <a:gd name="T64" fmla="*/ 0 w 118"/>
                <a:gd name="T65" fmla="*/ 78 h 76"/>
                <a:gd name="T66" fmla="*/ 0 w 118"/>
                <a:gd name="T67" fmla="*/ 56 h 76"/>
                <a:gd name="T68" fmla="*/ 20 w 118"/>
                <a:gd name="T69" fmla="*/ 56 h 76"/>
                <a:gd name="T70" fmla="*/ 18 w 118"/>
                <a:gd name="T71" fmla="*/ 26 h 76"/>
                <a:gd name="T72" fmla="*/ 24 w 118"/>
                <a:gd name="T73" fmla="*/ 30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8" h="76">
                  <a:moveTo>
                    <a:pt x="24" y="14"/>
                  </a:moveTo>
                  <a:lnTo>
                    <a:pt x="32" y="10"/>
                  </a:lnTo>
                  <a:lnTo>
                    <a:pt x="36" y="2"/>
                  </a:lnTo>
                  <a:lnTo>
                    <a:pt x="48" y="0"/>
                  </a:lnTo>
                  <a:lnTo>
                    <a:pt x="54" y="2"/>
                  </a:lnTo>
                  <a:lnTo>
                    <a:pt x="52" y="8"/>
                  </a:lnTo>
                  <a:lnTo>
                    <a:pt x="50" y="14"/>
                  </a:lnTo>
                  <a:lnTo>
                    <a:pt x="52" y="20"/>
                  </a:lnTo>
                  <a:lnTo>
                    <a:pt x="54" y="28"/>
                  </a:lnTo>
                  <a:lnTo>
                    <a:pt x="66" y="28"/>
                  </a:lnTo>
                  <a:lnTo>
                    <a:pt x="80" y="30"/>
                  </a:lnTo>
                  <a:lnTo>
                    <a:pt x="100" y="30"/>
                  </a:lnTo>
                  <a:lnTo>
                    <a:pt x="98" y="36"/>
                  </a:lnTo>
                  <a:lnTo>
                    <a:pt x="100" y="44"/>
                  </a:lnTo>
                  <a:lnTo>
                    <a:pt x="106" y="46"/>
                  </a:lnTo>
                  <a:lnTo>
                    <a:pt x="118" y="44"/>
                  </a:lnTo>
                  <a:lnTo>
                    <a:pt x="118" y="64"/>
                  </a:lnTo>
                  <a:lnTo>
                    <a:pt x="90" y="64"/>
                  </a:lnTo>
                  <a:lnTo>
                    <a:pt x="80" y="70"/>
                  </a:lnTo>
                  <a:lnTo>
                    <a:pt x="64" y="76"/>
                  </a:lnTo>
                  <a:lnTo>
                    <a:pt x="64" y="70"/>
                  </a:lnTo>
                  <a:lnTo>
                    <a:pt x="66" y="62"/>
                  </a:lnTo>
                  <a:lnTo>
                    <a:pt x="64" y="50"/>
                  </a:lnTo>
                  <a:lnTo>
                    <a:pt x="56" y="44"/>
                  </a:lnTo>
                  <a:lnTo>
                    <a:pt x="46" y="60"/>
                  </a:lnTo>
                  <a:lnTo>
                    <a:pt x="38" y="62"/>
                  </a:lnTo>
                  <a:lnTo>
                    <a:pt x="18" y="74"/>
                  </a:lnTo>
                  <a:lnTo>
                    <a:pt x="8" y="70"/>
                  </a:lnTo>
                  <a:lnTo>
                    <a:pt x="8" y="62"/>
                  </a:lnTo>
                  <a:lnTo>
                    <a:pt x="16" y="52"/>
                  </a:lnTo>
                  <a:lnTo>
                    <a:pt x="10" y="50"/>
                  </a:lnTo>
                  <a:lnTo>
                    <a:pt x="12" y="36"/>
                  </a:lnTo>
                  <a:lnTo>
                    <a:pt x="0" y="36"/>
                  </a:lnTo>
                  <a:lnTo>
                    <a:pt x="0" y="26"/>
                  </a:lnTo>
                  <a:lnTo>
                    <a:pt x="20" y="26"/>
                  </a:lnTo>
                  <a:lnTo>
                    <a:pt x="18" y="12"/>
                  </a:lnTo>
                  <a:lnTo>
                    <a:pt x="24" y="1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7" name="Freeform 135">
              <a:extLst>
                <a:ext uri="{FF2B5EF4-FFF2-40B4-BE49-F238E27FC236}">
                  <a16:creationId xmlns:a16="http://schemas.microsoft.com/office/drawing/2014/main" id="{536B9EE3-E374-482A-8DEB-AA0DD1EC9E20}"/>
                </a:ext>
              </a:extLst>
            </p:cNvPr>
            <p:cNvSpPr>
              <a:spLocks/>
            </p:cNvSpPr>
            <p:nvPr/>
          </p:nvSpPr>
          <p:spPr bwMode="auto">
            <a:xfrm>
              <a:off x="5542713" y="3452711"/>
              <a:ext cx="393011" cy="298177"/>
            </a:xfrm>
            <a:custGeom>
              <a:avLst/>
              <a:gdLst>
                <a:gd name="T0" fmla="*/ 0 w 266"/>
                <a:gd name="T1" fmla="*/ 165 h 158"/>
                <a:gd name="T2" fmla="*/ 0 w 266"/>
                <a:gd name="T3" fmla="*/ 16 h 158"/>
                <a:gd name="T4" fmla="*/ 18 w 266"/>
                <a:gd name="T5" fmla="*/ 9 h 158"/>
                <a:gd name="T6" fmla="*/ 46 w 266"/>
                <a:gd name="T7" fmla="*/ 0 h 158"/>
                <a:gd name="T8" fmla="*/ 54 w 266"/>
                <a:gd name="T9" fmla="*/ 12 h 158"/>
                <a:gd name="T10" fmla="*/ 66 w 266"/>
                <a:gd name="T11" fmla="*/ 32 h 158"/>
                <a:gd name="T12" fmla="*/ 75 w 266"/>
                <a:gd name="T13" fmla="*/ 40 h 158"/>
                <a:gd name="T14" fmla="*/ 89 w 266"/>
                <a:gd name="T15" fmla="*/ 78 h 158"/>
                <a:gd name="T16" fmla="*/ 127 w 266"/>
                <a:gd name="T17" fmla="*/ 71 h 158"/>
                <a:gd name="T18" fmla="*/ 135 w 266"/>
                <a:gd name="T19" fmla="*/ 69 h 158"/>
                <a:gd name="T20" fmla="*/ 153 w 266"/>
                <a:gd name="T21" fmla="*/ 105 h 158"/>
                <a:gd name="T22" fmla="*/ 153 w 266"/>
                <a:gd name="T23" fmla="*/ 121 h 158"/>
                <a:gd name="T24" fmla="*/ 163 w 266"/>
                <a:gd name="T25" fmla="*/ 138 h 158"/>
                <a:gd name="T26" fmla="*/ 165 w 266"/>
                <a:gd name="T27" fmla="*/ 172 h 158"/>
                <a:gd name="T28" fmla="*/ 183 w 266"/>
                <a:gd name="T29" fmla="*/ 165 h 158"/>
                <a:gd name="T30" fmla="*/ 187 w 266"/>
                <a:gd name="T31" fmla="*/ 172 h 158"/>
                <a:gd name="T32" fmla="*/ 187 w 266"/>
                <a:gd name="T33" fmla="*/ 190 h 158"/>
                <a:gd name="T34" fmla="*/ 194 w 266"/>
                <a:gd name="T35" fmla="*/ 190 h 158"/>
                <a:gd name="T36" fmla="*/ 195 w 266"/>
                <a:gd name="T37" fmla="*/ 172 h 158"/>
                <a:gd name="T38" fmla="*/ 204 w 266"/>
                <a:gd name="T39" fmla="*/ 150 h 158"/>
                <a:gd name="T40" fmla="*/ 224 w 266"/>
                <a:gd name="T41" fmla="*/ 124 h 158"/>
                <a:gd name="T42" fmla="*/ 220 w 266"/>
                <a:gd name="T43" fmla="*/ 147 h 158"/>
                <a:gd name="T44" fmla="*/ 218 w 266"/>
                <a:gd name="T45" fmla="*/ 154 h 158"/>
                <a:gd name="T46" fmla="*/ 226 w 266"/>
                <a:gd name="T47" fmla="*/ 162 h 158"/>
                <a:gd name="T48" fmla="*/ 238 w 266"/>
                <a:gd name="T49" fmla="*/ 154 h 158"/>
                <a:gd name="T50" fmla="*/ 248 w 266"/>
                <a:gd name="T51" fmla="*/ 165 h 158"/>
                <a:gd name="T52" fmla="*/ 256 w 266"/>
                <a:gd name="T53" fmla="*/ 183 h 158"/>
                <a:gd name="T54" fmla="*/ 248 w 266"/>
                <a:gd name="T55" fmla="*/ 199 h 158"/>
                <a:gd name="T56" fmla="*/ 238 w 266"/>
                <a:gd name="T57" fmla="*/ 207 h 158"/>
                <a:gd name="T58" fmla="*/ 226 w 266"/>
                <a:gd name="T59" fmla="*/ 207 h 158"/>
                <a:gd name="T60" fmla="*/ 222 w 266"/>
                <a:gd name="T61" fmla="*/ 199 h 158"/>
                <a:gd name="T62" fmla="*/ 224 w 266"/>
                <a:gd name="T63" fmla="*/ 183 h 158"/>
                <a:gd name="T64" fmla="*/ 218 w 266"/>
                <a:gd name="T65" fmla="*/ 177 h 158"/>
                <a:gd name="T66" fmla="*/ 206 w 266"/>
                <a:gd name="T67" fmla="*/ 183 h 158"/>
                <a:gd name="T68" fmla="*/ 202 w 266"/>
                <a:gd name="T69" fmla="*/ 199 h 158"/>
                <a:gd name="T70" fmla="*/ 196 w 266"/>
                <a:gd name="T71" fmla="*/ 207 h 158"/>
                <a:gd name="T72" fmla="*/ 193 w 266"/>
                <a:gd name="T73" fmla="*/ 202 h 158"/>
                <a:gd name="T74" fmla="*/ 194 w 266"/>
                <a:gd name="T75" fmla="*/ 230 h 158"/>
                <a:gd name="T76" fmla="*/ 175 w 266"/>
                <a:gd name="T77" fmla="*/ 230 h 158"/>
                <a:gd name="T78" fmla="*/ 175 w 266"/>
                <a:gd name="T79" fmla="*/ 252 h 158"/>
                <a:gd name="T80" fmla="*/ 187 w 266"/>
                <a:gd name="T81" fmla="*/ 252 h 158"/>
                <a:gd name="T82" fmla="*/ 185 w 266"/>
                <a:gd name="T83" fmla="*/ 280 h 158"/>
                <a:gd name="T84" fmla="*/ 191 w 266"/>
                <a:gd name="T85" fmla="*/ 282 h 158"/>
                <a:gd name="T86" fmla="*/ 183 w 266"/>
                <a:gd name="T87" fmla="*/ 304 h 158"/>
                <a:gd name="T88" fmla="*/ 183 w 266"/>
                <a:gd name="T89" fmla="*/ 321 h 158"/>
                <a:gd name="T90" fmla="*/ 163 w 266"/>
                <a:gd name="T91" fmla="*/ 309 h 158"/>
                <a:gd name="T92" fmla="*/ 163 w 266"/>
                <a:gd name="T93" fmla="*/ 291 h 158"/>
                <a:gd name="T94" fmla="*/ 153 w 266"/>
                <a:gd name="T95" fmla="*/ 280 h 158"/>
                <a:gd name="T96" fmla="*/ 141 w 266"/>
                <a:gd name="T97" fmla="*/ 276 h 158"/>
                <a:gd name="T98" fmla="*/ 99 w 266"/>
                <a:gd name="T99" fmla="*/ 219 h 158"/>
                <a:gd name="T100" fmla="*/ 85 w 266"/>
                <a:gd name="T101" fmla="*/ 165 h 158"/>
                <a:gd name="T102" fmla="*/ 64 w 266"/>
                <a:gd name="T103" fmla="*/ 165 h 158"/>
                <a:gd name="T104" fmla="*/ 64 w 266"/>
                <a:gd name="T105" fmla="*/ 134 h 158"/>
                <a:gd name="T106" fmla="*/ 62 w 266"/>
                <a:gd name="T107" fmla="*/ 124 h 158"/>
                <a:gd name="T108" fmla="*/ 48 w 266"/>
                <a:gd name="T109" fmla="*/ 121 h 158"/>
                <a:gd name="T110" fmla="*/ 42 w 266"/>
                <a:gd name="T111" fmla="*/ 108 h 158"/>
                <a:gd name="T112" fmla="*/ 14 w 266"/>
                <a:gd name="T113" fmla="*/ 138 h 158"/>
                <a:gd name="T114" fmla="*/ 14 w 266"/>
                <a:gd name="T115" fmla="*/ 162 h 158"/>
                <a:gd name="T116" fmla="*/ 0 w 266"/>
                <a:gd name="T117" fmla="*/ 165 h 1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6" h="158">
                  <a:moveTo>
                    <a:pt x="0" y="82"/>
                  </a:moveTo>
                  <a:lnTo>
                    <a:pt x="0" y="8"/>
                  </a:lnTo>
                  <a:lnTo>
                    <a:pt x="18" y="4"/>
                  </a:lnTo>
                  <a:lnTo>
                    <a:pt x="46" y="0"/>
                  </a:lnTo>
                  <a:lnTo>
                    <a:pt x="54" y="6"/>
                  </a:lnTo>
                  <a:lnTo>
                    <a:pt x="70" y="16"/>
                  </a:lnTo>
                  <a:lnTo>
                    <a:pt x="80" y="20"/>
                  </a:lnTo>
                  <a:lnTo>
                    <a:pt x="94" y="38"/>
                  </a:lnTo>
                  <a:lnTo>
                    <a:pt x="132" y="36"/>
                  </a:lnTo>
                  <a:lnTo>
                    <a:pt x="140" y="34"/>
                  </a:lnTo>
                  <a:lnTo>
                    <a:pt x="158" y="52"/>
                  </a:lnTo>
                  <a:lnTo>
                    <a:pt x="158" y="60"/>
                  </a:lnTo>
                  <a:lnTo>
                    <a:pt x="168" y="68"/>
                  </a:lnTo>
                  <a:lnTo>
                    <a:pt x="170" y="84"/>
                  </a:lnTo>
                  <a:lnTo>
                    <a:pt x="188" y="82"/>
                  </a:lnTo>
                  <a:lnTo>
                    <a:pt x="192" y="84"/>
                  </a:lnTo>
                  <a:lnTo>
                    <a:pt x="192" y="94"/>
                  </a:lnTo>
                  <a:lnTo>
                    <a:pt x="200" y="94"/>
                  </a:lnTo>
                  <a:lnTo>
                    <a:pt x="202" y="84"/>
                  </a:lnTo>
                  <a:lnTo>
                    <a:pt x="214" y="74"/>
                  </a:lnTo>
                  <a:lnTo>
                    <a:pt x="234" y="62"/>
                  </a:lnTo>
                  <a:lnTo>
                    <a:pt x="230" y="72"/>
                  </a:lnTo>
                  <a:lnTo>
                    <a:pt x="228" y="76"/>
                  </a:lnTo>
                  <a:lnTo>
                    <a:pt x="236" y="80"/>
                  </a:lnTo>
                  <a:lnTo>
                    <a:pt x="248" y="76"/>
                  </a:lnTo>
                  <a:lnTo>
                    <a:pt x="258" y="82"/>
                  </a:lnTo>
                  <a:lnTo>
                    <a:pt x="266" y="90"/>
                  </a:lnTo>
                  <a:lnTo>
                    <a:pt x="258" y="98"/>
                  </a:lnTo>
                  <a:lnTo>
                    <a:pt x="248" y="102"/>
                  </a:lnTo>
                  <a:lnTo>
                    <a:pt x="236" y="102"/>
                  </a:lnTo>
                  <a:lnTo>
                    <a:pt x="232" y="98"/>
                  </a:lnTo>
                  <a:lnTo>
                    <a:pt x="234" y="90"/>
                  </a:lnTo>
                  <a:lnTo>
                    <a:pt x="228" y="88"/>
                  </a:lnTo>
                  <a:lnTo>
                    <a:pt x="216" y="90"/>
                  </a:lnTo>
                  <a:lnTo>
                    <a:pt x="212" y="98"/>
                  </a:lnTo>
                  <a:lnTo>
                    <a:pt x="204" y="102"/>
                  </a:lnTo>
                  <a:lnTo>
                    <a:pt x="198" y="100"/>
                  </a:lnTo>
                  <a:lnTo>
                    <a:pt x="200" y="114"/>
                  </a:lnTo>
                  <a:lnTo>
                    <a:pt x="180" y="114"/>
                  </a:lnTo>
                  <a:lnTo>
                    <a:pt x="180" y="124"/>
                  </a:lnTo>
                  <a:lnTo>
                    <a:pt x="192" y="124"/>
                  </a:lnTo>
                  <a:lnTo>
                    <a:pt x="190" y="138"/>
                  </a:lnTo>
                  <a:lnTo>
                    <a:pt x="196" y="140"/>
                  </a:lnTo>
                  <a:lnTo>
                    <a:pt x="188" y="150"/>
                  </a:lnTo>
                  <a:lnTo>
                    <a:pt x="188" y="158"/>
                  </a:lnTo>
                  <a:lnTo>
                    <a:pt x="168" y="152"/>
                  </a:lnTo>
                  <a:lnTo>
                    <a:pt x="168" y="144"/>
                  </a:lnTo>
                  <a:lnTo>
                    <a:pt x="158" y="138"/>
                  </a:lnTo>
                  <a:lnTo>
                    <a:pt x="146" y="136"/>
                  </a:lnTo>
                  <a:lnTo>
                    <a:pt x="104" y="108"/>
                  </a:lnTo>
                  <a:lnTo>
                    <a:pt x="90" y="82"/>
                  </a:lnTo>
                  <a:lnTo>
                    <a:pt x="64" y="82"/>
                  </a:lnTo>
                  <a:lnTo>
                    <a:pt x="64" y="66"/>
                  </a:lnTo>
                  <a:lnTo>
                    <a:pt x="62" y="62"/>
                  </a:lnTo>
                  <a:lnTo>
                    <a:pt x="48" y="60"/>
                  </a:lnTo>
                  <a:lnTo>
                    <a:pt x="42" y="54"/>
                  </a:lnTo>
                  <a:lnTo>
                    <a:pt x="14" y="68"/>
                  </a:lnTo>
                  <a:lnTo>
                    <a:pt x="14" y="80"/>
                  </a:lnTo>
                  <a:lnTo>
                    <a:pt x="0" y="8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8" name="Freeform 136">
              <a:extLst>
                <a:ext uri="{FF2B5EF4-FFF2-40B4-BE49-F238E27FC236}">
                  <a16:creationId xmlns:a16="http://schemas.microsoft.com/office/drawing/2014/main" id="{C2322121-E906-4165-9B33-A5380C848492}"/>
                </a:ext>
              </a:extLst>
            </p:cNvPr>
            <p:cNvSpPr>
              <a:spLocks/>
            </p:cNvSpPr>
            <p:nvPr/>
          </p:nvSpPr>
          <p:spPr bwMode="auto">
            <a:xfrm>
              <a:off x="5882131" y="3531350"/>
              <a:ext cx="230745" cy="142535"/>
            </a:xfrm>
            <a:custGeom>
              <a:avLst/>
              <a:gdLst>
                <a:gd name="T0" fmla="*/ 6 w 158"/>
                <a:gd name="T1" fmla="*/ 39 h 76"/>
                <a:gd name="T2" fmla="*/ 16 w 158"/>
                <a:gd name="T3" fmla="*/ 15 h 76"/>
                <a:gd name="T4" fmla="*/ 26 w 158"/>
                <a:gd name="T5" fmla="*/ 15 h 76"/>
                <a:gd name="T6" fmla="*/ 27 w 158"/>
                <a:gd name="T7" fmla="*/ 24 h 76"/>
                <a:gd name="T8" fmla="*/ 45 w 158"/>
                <a:gd name="T9" fmla="*/ 19 h 76"/>
                <a:gd name="T10" fmla="*/ 47 w 158"/>
                <a:gd name="T11" fmla="*/ 9 h 76"/>
                <a:gd name="T12" fmla="*/ 55 w 158"/>
                <a:gd name="T13" fmla="*/ 0 h 76"/>
                <a:gd name="T14" fmla="*/ 67 w 158"/>
                <a:gd name="T15" fmla="*/ 2 h 76"/>
                <a:gd name="T16" fmla="*/ 69 w 158"/>
                <a:gd name="T17" fmla="*/ 19 h 76"/>
                <a:gd name="T18" fmla="*/ 123 w 158"/>
                <a:gd name="T19" fmla="*/ 15 h 76"/>
                <a:gd name="T20" fmla="*/ 127 w 158"/>
                <a:gd name="T21" fmla="*/ 27 h 76"/>
                <a:gd name="T22" fmla="*/ 133 w 158"/>
                <a:gd name="T23" fmla="*/ 31 h 76"/>
                <a:gd name="T24" fmla="*/ 143 w 158"/>
                <a:gd name="T25" fmla="*/ 39 h 76"/>
                <a:gd name="T26" fmla="*/ 137 w 158"/>
                <a:gd name="T27" fmla="*/ 46 h 76"/>
                <a:gd name="T28" fmla="*/ 125 w 158"/>
                <a:gd name="T29" fmla="*/ 63 h 76"/>
                <a:gd name="T30" fmla="*/ 116 w 158"/>
                <a:gd name="T31" fmla="*/ 71 h 76"/>
                <a:gd name="T32" fmla="*/ 112 w 158"/>
                <a:gd name="T33" fmla="*/ 85 h 76"/>
                <a:gd name="T34" fmla="*/ 92 w 158"/>
                <a:gd name="T35" fmla="*/ 85 h 76"/>
                <a:gd name="T36" fmla="*/ 88 w 158"/>
                <a:gd name="T37" fmla="*/ 106 h 76"/>
                <a:gd name="T38" fmla="*/ 75 w 158"/>
                <a:gd name="T39" fmla="*/ 114 h 76"/>
                <a:gd name="T40" fmla="*/ 75 w 158"/>
                <a:gd name="T41" fmla="*/ 103 h 76"/>
                <a:gd name="T42" fmla="*/ 63 w 158"/>
                <a:gd name="T43" fmla="*/ 103 h 76"/>
                <a:gd name="T44" fmla="*/ 61 w 158"/>
                <a:gd name="T45" fmla="*/ 114 h 76"/>
                <a:gd name="T46" fmla="*/ 53 w 158"/>
                <a:gd name="T47" fmla="*/ 121 h 76"/>
                <a:gd name="T48" fmla="*/ 49 w 158"/>
                <a:gd name="T49" fmla="*/ 131 h 76"/>
                <a:gd name="T50" fmla="*/ 47 w 158"/>
                <a:gd name="T51" fmla="*/ 150 h 76"/>
                <a:gd name="T52" fmla="*/ 27 w 158"/>
                <a:gd name="T53" fmla="*/ 150 h 76"/>
                <a:gd name="T54" fmla="*/ 18 w 158"/>
                <a:gd name="T55" fmla="*/ 145 h 76"/>
                <a:gd name="T56" fmla="*/ 6 w 158"/>
                <a:gd name="T57" fmla="*/ 145 h 76"/>
                <a:gd name="T58" fmla="*/ 4 w 158"/>
                <a:gd name="T59" fmla="*/ 131 h 76"/>
                <a:gd name="T60" fmla="*/ 2 w 158"/>
                <a:gd name="T61" fmla="*/ 118 h 76"/>
                <a:gd name="T62" fmla="*/ 4 w 158"/>
                <a:gd name="T63" fmla="*/ 110 h 76"/>
                <a:gd name="T64" fmla="*/ 8 w 158"/>
                <a:gd name="T65" fmla="*/ 118 h 76"/>
                <a:gd name="T66" fmla="*/ 20 w 158"/>
                <a:gd name="T67" fmla="*/ 118 h 76"/>
                <a:gd name="T68" fmla="*/ 26 w 158"/>
                <a:gd name="T69" fmla="*/ 110 h 76"/>
                <a:gd name="T70" fmla="*/ 33 w 158"/>
                <a:gd name="T71" fmla="*/ 94 h 76"/>
                <a:gd name="T72" fmla="*/ 26 w 158"/>
                <a:gd name="T73" fmla="*/ 80 h 76"/>
                <a:gd name="T74" fmla="*/ 20 w 158"/>
                <a:gd name="T75" fmla="*/ 69 h 76"/>
                <a:gd name="T76" fmla="*/ 8 w 158"/>
                <a:gd name="T77" fmla="*/ 74 h 76"/>
                <a:gd name="T78" fmla="*/ 0 w 158"/>
                <a:gd name="T79" fmla="*/ 69 h 76"/>
                <a:gd name="T80" fmla="*/ 2 w 158"/>
                <a:gd name="T81" fmla="*/ 60 h 76"/>
                <a:gd name="T82" fmla="*/ 6 w 158"/>
                <a:gd name="T83" fmla="*/ 39 h 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9" name="Freeform 137">
              <a:extLst>
                <a:ext uri="{FF2B5EF4-FFF2-40B4-BE49-F238E27FC236}">
                  <a16:creationId xmlns:a16="http://schemas.microsoft.com/office/drawing/2014/main" id="{2972AD64-4B69-4F75-B47B-63481711D0EA}"/>
                </a:ext>
              </a:extLst>
            </p:cNvPr>
            <p:cNvSpPr>
              <a:spLocks/>
            </p:cNvSpPr>
            <p:nvPr/>
          </p:nvSpPr>
          <p:spPr bwMode="auto">
            <a:xfrm>
              <a:off x="7553916" y="3103746"/>
              <a:ext cx="62524" cy="329304"/>
            </a:xfrm>
            <a:custGeom>
              <a:avLst/>
              <a:gdLst>
                <a:gd name="T0" fmla="*/ 0 w 42"/>
                <a:gd name="T1" fmla="*/ 342 h 174"/>
                <a:gd name="T2" fmla="*/ 6 w 42"/>
                <a:gd name="T3" fmla="*/ 358 h 174"/>
                <a:gd name="T4" fmla="*/ 10 w 42"/>
                <a:gd name="T5" fmla="*/ 329 h 174"/>
                <a:gd name="T6" fmla="*/ 18 w 42"/>
                <a:gd name="T7" fmla="*/ 334 h 174"/>
                <a:gd name="T8" fmla="*/ 24 w 42"/>
                <a:gd name="T9" fmla="*/ 349 h 174"/>
                <a:gd name="T10" fmla="*/ 26 w 42"/>
                <a:gd name="T11" fmla="*/ 334 h 174"/>
                <a:gd name="T12" fmla="*/ 22 w 42"/>
                <a:gd name="T13" fmla="*/ 318 h 174"/>
                <a:gd name="T14" fmla="*/ 14 w 42"/>
                <a:gd name="T15" fmla="*/ 296 h 174"/>
                <a:gd name="T16" fmla="*/ 10 w 42"/>
                <a:gd name="T17" fmla="*/ 276 h 174"/>
                <a:gd name="T18" fmla="*/ 14 w 42"/>
                <a:gd name="T19" fmla="*/ 260 h 174"/>
                <a:gd name="T20" fmla="*/ 18 w 42"/>
                <a:gd name="T21" fmla="*/ 235 h 174"/>
                <a:gd name="T22" fmla="*/ 22 w 42"/>
                <a:gd name="T23" fmla="*/ 222 h 174"/>
                <a:gd name="T24" fmla="*/ 30 w 42"/>
                <a:gd name="T25" fmla="*/ 217 h 174"/>
                <a:gd name="T26" fmla="*/ 42 w 42"/>
                <a:gd name="T27" fmla="*/ 239 h 174"/>
                <a:gd name="T28" fmla="*/ 42 w 42"/>
                <a:gd name="T29" fmla="*/ 215 h 174"/>
                <a:gd name="T30" fmla="*/ 32 w 42"/>
                <a:gd name="T31" fmla="*/ 181 h 174"/>
                <a:gd name="T32" fmla="*/ 28 w 42"/>
                <a:gd name="T33" fmla="*/ 128 h 174"/>
                <a:gd name="T34" fmla="*/ 24 w 42"/>
                <a:gd name="T35" fmla="*/ 88 h 174"/>
                <a:gd name="T36" fmla="*/ 22 w 42"/>
                <a:gd name="T37" fmla="*/ 53 h 174"/>
                <a:gd name="T38" fmla="*/ 20 w 42"/>
                <a:gd name="T39" fmla="*/ 24 h 174"/>
                <a:gd name="T40" fmla="*/ 16 w 42"/>
                <a:gd name="T41" fmla="*/ 0 h 174"/>
                <a:gd name="T42" fmla="*/ 12 w 42"/>
                <a:gd name="T43" fmla="*/ 12 h 174"/>
                <a:gd name="T44" fmla="*/ 12 w 42"/>
                <a:gd name="T45" fmla="*/ 32 h 174"/>
                <a:gd name="T46" fmla="*/ 2 w 42"/>
                <a:gd name="T47" fmla="*/ 42 h 174"/>
                <a:gd name="T48" fmla="*/ 2 w 42"/>
                <a:gd name="T49" fmla="*/ 76 h 174"/>
                <a:gd name="T50" fmla="*/ 2 w 42"/>
                <a:gd name="T51" fmla="*/ 103 h 174"/>
                <a:gd name="T52" fmla="*/ 2 w 42"/>
                <a:gd name="T53" fmla="*/ 128 h 174"/>
                <a:gd name="T54" fmla="*/ 8 w 42"/>
                <a:gd name="T55" fmla="*/ 146 h 174"/>
                <a:gd name="T56" fmla="*/ 6 w 42"/>
                <a:gd name="T57" fmla="*/ 170 h 174"/>
                <a:gd name="T58" fmla="*/ 6 w 42"/>
                <a:gd name="T59" fmla="*/ 209 h 174"/>
                <a:gd name="T60" fmla="*/ 6 w 42"/>
                <a:gd name="T61" fmla="*/ 260 h 174"/>
                <a:gd name="T62" fmla="*/ 6 w 42"/>
                <a:gd name="T63" fmla="*/ 300 h 174"/>
                <a:gd name="T64" fmla="*/ 6 w 42"/>
                <a:gd name="T65" fmla="*/ 326 h 174"/>
                <a:gd name="T66" fmla="*/ 0 w 42"/>
                <a:gd name="T67" fmla="*/ 342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 h="174">
                  <a:moveTo>
                    <a:pt x="0" y="166"/>
                  </a:moveTo>
                  <a:lnTo>
                    <a:pt x="6" y="174"/>
                  </a:lnTo>
                  <a:lnTo>
                    <a:pt x="10" y="160"/>
                  </a:lnTo>
                  <a:lnTo>
                    <a:pt x="18" y="162"/>
                  </a:lnTo>
                  <a:lnTo>
                    <a:pt x="24" y="170"/>
                  </a:lnTo>
                  <a:lnTo>
                    <a:pt x="26" y="162"/>
                  </a:lnTo>
                  <a:lnTo>
                    <a:pt x="22" y="154"/>
                  </a:lnTo>
                  <a:lnTo>
                    <a:pt x="14" y="144"/>
                  </a:lnTo>
                  <a:lnTo>
                    <a:pt x="10" y="134"/>
                  </a:lnTo>
                  <a:lnTo>
                    <a:pt x="14" y="126"/>
                  </a:lnTo>
                  <a:lnTo>
                    <a:pt x="18" y="114"/>
                  </a:lnTo>
                  <a:lnTo>
                    <a:pt x="22" y="108"/>
                  </a:lnTo>
                  <a:lnTo>
                    <a:pt x="30" y="106"/>
                  </a:lnTo>
                  <a:lnTo>
                    <a:pt x="42" y="116"/>
                  </a:lnTo>
                  <a:lnTo>
                    <a:pt x="42" y="104"/>
                  </a:lnTo>
                  <a:lnTo>
                    <a:pt x="32" y="88"/>
                  </a:lnTo>
                  <a:lnTo>
                    <a:pt x="28" y="62"/>
                  </a:lnTo>
                  <a:lnTo>
                    <a:pt x="24" y="42"/>
                  </a:lnTo>
                  <a:lnTo>
                    <a:pt x="22" y="26"/>
                  </a:lnTo>
                  <a:lnTo>
                    <a:pt x="20" y="12"/>
                  </a:lnTo>
                  <a:lnTo>
                    <a:pt x="16" y="0"/>
                  </a:lnTo>
                  <a:lnTo>
                    <a:pt x="12" y="6"/>
                  </a:lnTo>
                  <a:lnTo>
                    <a:pt x="12" y="16"/>
                  </a:lnTo>
                  <a:lnTo>
                    <a:pt x="2" y="20"/>
                  </a:lnTo>
                  <a:lnTo>
                    <a:pt x="2" y="36"/>
                  </a:lnTo>
                  <a:lnTo>
                    <a:pt x="2" y="50"/>
                  </a:lnTo>
                  <a:lnTo>
                    <a:pt x="2" y="62"/>
                  </a:lnTo>
                  <a:lnTo>
                    <a:pt x="8" y="70"/>
                  </a:lnTo>
                  <a:lnTo>
                    <a:pt x="6" y="82"/>
                  </a:lnTo>
                  <a:lnTo>
                    <a:pt x="6" y="102"/>
                  </a:lnTo>
                  <a:lnTo>
                    <a:pt x="6" y="126"/>
                  </a:lnTo>
                  <a:lnTo>
                    <a:pt x="6" y="146"/>
                  </a:lnTo>
                  <a:lnTo>
                    <a:pt x="6" y="158"/>
                  </a:lnTo>
                  <a:lnTo>
                    <a:pt x="0" y="16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0" name="Freeform 138">
              <a:extLst>
                <a:ext uri="{FF2B5EF4-FFF2-40B4-BE49-F238E27FC236}">
                  <a16:creationId xmlns:a16="http://schemas.microsoft.com/office/drawing/2014/main" id="{2AC51463-240A-4150-9774-1C827D3ACF7B}"/>
                </a:ext>
              </a:extLst>
            </p:cNvPr>
            <p:cNvSpPr>
              <a:spLocks/>
            </p:cNvSpPr>
            <p:nvPr/>
          </p:nvSpPr>
          <p:spPr bwMode="auto">
            <a:xfrm>
              <a:off x="5277728" y="3655865"/>
              <a:ext cx="35728" cy="39320"/>
            </a:xfrm>
            <a:custGeom>
              <a:avLst/>
              <a:gdLst>
                <a:gd name="T0" fmla="*/ 22 w 24"/>
                <a:gd name="T1" fmla="*/ 50 h 20"/>
                <a:gd name="T2" fmla="*/ 14 w 24"/>
                <a:gd name="T3" fmla="*/ 41 h 20"/>
                <a:gd name="T4" fmla="*/ 8 w 24"/>
                <a:gd name="T5" fmla="*/ 29 h 20"/>
                <a:gd name="T6" fmla="*/ 0 w 24"/>
                <a:gd name="T7" fmla="*/ 10 h 20"/>
                <a:gd name="T8" fmla="*/ 2 w 24"/>
                <a:gd name="T9" fmla="*/ 0 h 20"/>
                <a:gd name="T10" fmla="*/ 10 w 24"/>
                <a:gd name="T11" fmla="*/ 0 h 20"/>
                <a:gd name="T12" fmla="*/ 16 w 24"/>
                <a:gd name="T13" fmla="*/ 10 h 20"/>
                <a:gd name="T14" fmla="*/ 22 w 24"/>
                <a:gd name="T15" fmla="*/ 14 h 20"/>
                <a:gd name="T16" fmla="*/ 24 w 24"/>
                <a:gd name="T17" fmla="*/ 35 h 20"/>
                <a:gd name="T18" fmla="*/ 22 w 24"/>
                <a:gd name="T19" fmla="*/ 5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1" name="Freeform 139">
              <a:extLst>
                <a:ext uri="{FF2B5EF4-FFF2-40B4-BE49-F238E27FC236}">
                  <a16:creationId xmlns:a16="http://schemas.microsoft.com/office/drawing/2014/main" id="{60E2C1CD-86B2-4DFE-AFD3-811E280FA9D2}"/>
                </a:ext>
              </a:extLst>
            </p:cNvPr>
            <p:cNvSpPr>
              <a:spLocks/>
            </p:cNvSpPr>
            <p:nvPr/>
          </p:nvSpPr>
          <p:spPr bwMode="auto">
            <a:xfrm>
              <a:off x="4991902" y="3806590"/>
              <a:ext cx="43172" cy="31128"/>
            </a:xfrm>
            <a:custGeom>
              <a:avLst/>
              <a:gdLst>
                <a:gd name="T0" fmla="*/ 8 w 30"/>
                <a:gd name="T1" fmla="*/ 14 h 16"/>
                <a:gd name="T2" fmla="*/ 15 w 30"/>
                <a:gd name="T3" fmla="*/ 10 h 16"/>
                <a:gd name="T4" fmla="*/ 19 w 30"/>
                <a:gd name="T5" fmla="*/ 10 h 16"/>
                <a:gd name="T6" fmla="*/ 25 w 30"/>
                <a:gd name="T7" fmla="*/ 0 h 16"/>
                <a:gd name="T8" fmla="*/ 17 w 30"/>
                <a:gd name="T9" fmla="*/ 20 h 16"/>
                <a:gd name="T10" fmla="*/ 15 w 30"/>
                <a:gd name="T11" fmla="*/ 29 h 16"/>
                <a:gd name="T12" fmla="*/ 12 w 30"/>
                <a:gd name="T13" fmla="*/ 38 h 16"/>
                <a:gd name="T14" fmla="*/ 4 w 30"/>
                <a:gd name="T15" fmla="*/ 38 h 16"/>
                <a:gd name="T16" fmla="*/ 0 w 30"/>
                <a:gd name="T17" fmla="*/ 29 h 16"/>
                <a:gd name="T18" fmla="*/ 0 w 30"/>
                <a:gd name="T19" fmla="*/ 14 h 16"/>
                <a:gd name="T20" fmla="*/ 8 w 30"/>
                <a:gd name="T21" fmla="*/ 14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16">
                  <a:moveTo>
                    <a:pt x="8" y="6"/>
                  </a:moveTo>
                  <a:lnTo>
                    <a:pt x="16" y="4"/>
                  </a:lnTo>
                  <a:lnTo>
                    <a:pt x="24" y="4"/>
                  </a:lnTo>
                  <a:lnTo>
                    <a:pt x="30" y="0"/>
                  </a:lnTo>
                  <a:lnTo>
                    <a:pt x="22" y="8"/>
                  </a:lnTo>
                  <a:lnTo>
                    <a:pt x="18" y="12"/>
                  </a:lnTo>
                  <a:lnTo>
                    <a:pt x="12" y="16"/>
                  </a:lnTo>
                  <a:lnTo>
                    <a:pt x="4" y="16"/>
                  </a:lnTo>
                  <a:lnTo>
                    <a:pt x="0" y="12"/>
                  </a:lnTo>
                  <a:lnTo>
                    <a:pt x="0" y="6"/>
                  </a:lnTo>
                  <a:lnTo>
                    <a:pt x="8"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2" name="Freeform 140">
              <a:extLst>
                <a:ext uri="{FF2B5EF4-FFF2-40B4-BE49-F238E27FC236}">
                  <a16:creationId xmlns:a16="http://schemas.microsoft.com/office/drawing/2014/main" id="{71E8393F-1673-4BDC-BF4F-297B40A43C39}"/>
                </a:ext>
              </a:extLst>
            </p:cNvPr>
            <p:cNvSpPr>
              <a:spLocks/>
            </p:cNvSpPr>
            <p:nvPr/>
          </p:nvSpPr>
          <p:spPr bwMode="auto">
            <a:xfrm>
              <a:off x="4846012" y="3578862"/>
              <a:ext cx="431717" cy="209707"/>
            </a:xfrm>
            <a:custGeom>
              <a:avLst/>
              <a:gdLst>
                <a:gd name="T0" fmla="*/ 0 w 292"/>
                <a:gd name="T1" fmla="*/ 91 h 112"/>
                <a:gd name="T2" fmla="*/ 6 w 292"/>
                <a:gd name="T3" fmla="*/ 66 h 112"/>
                <a:gd name="T4" fmla="*/ 26 w 292"/>
                <a:gd name="T5" fmla="*/ 66 h 112"/>
                <a:gd name="T6" fmla="*/ 46 w 292"/>
                <a:gd name="T7" fmla="*/ 66 h 112"/>
                <a:gd name="T8" fmla="*/ 52 w 292"/>
                <a:gd name="T9" fmla="*/ 51 h 112"/>
                <a:gd name="T10" fmla="*/ 52 w 292"/>
                <a:gd name="T11" fmla="*/ 43 h 112"/>
                <a:gd name="T12" fmla="*/ 46 w 292"/>
                <a:gd name="T13" fmla="*/ 31 h 112"/>
                <a:gd name="T14" fmla="*/ 77 w 292"/>
                <a:gd name="T15" fmla="*/ 35 h 112"/>
                <a:gd name="T16" fmla="*/ 105 w 292"/>
                <a:gd name="T17" fmla="*/ 0 h 112"/>
                <a:gd name="T18" fmla="*/ 141 w 292"/>
                <a:gd name="T19" fmla="*/ 24 h 112"/>
                <a:gd name="T20" fmla="*/ 155 w 292"/>
                <a:gd name="T21" fmla="*/ 31 h 112"/>
                <a:gd name="T22" fmla="*/ 177 w 292"/>
                <a:gd name="T23" fmla="*/ 43 h 112"/>
                <a:gd name="T24" fmla="*/ 213 w 292"/>
                <a:gd name="T25" fmla="*/ 43 h 112"/>
                <a:gd name="T26" fmla="*/ 232 w 292"/>
                <a:gd name="T27" fmla="*/ 19 h 112"/>
                <a:gd name="T28" fmla="*/ 242 w 292"/>
                <a:gd name="T29" fmla="*/ 27 h 112"/>
                <a:gd name="T30" fmla="*/ 252 w 292"/>
                <a:gd name="T31" fmla="*/ 19 h 112"/>
                <a:gd name="T32" fmla="*/ 264 w 292"/>
                <a:gd name="T33" fmla="*/ 39 h 112"/>
                <a:gd name="T34" fmla="*/ 264 w 292"/>
                <a:gd name="T35" fmla="*/ 82 h 112"/>
                <a:gd name="T36" fmla="*/ 282 w 292"/>
                <a:gd name="T37" fmla="*/ 91 h 112"/>
                <a:gd name="T38" fmla="*/ 272 w 292"/>
                <a:gd name="T39" fmla="*/ 101 h 112"/>
                <a:gd name="T40" fmla="*/ 276 w 292"/>
                <a:gd name="T41" fmla="*/ 134 h 112"/>
                <a:gd name="T42" fmla="*/ 282 w 292"/>
                <a:gd name="T43" fmla="*/ 171 h 112"/>
                <a:gd name="T44" fmla="*/ 272 w 292"/>
                <a:gd name="T45" fmla="*/ 176 h 112"/>
                <a:gd name="T46" fmla="*/ 242 w 292"/>
                <a:gd name="T47" fmla="*/ 179 h 112"/>
                <a:gd name="T48" fmla="*/ 209 w 292"/>
                <a:gd name="T49" fmla="*/ 194 h 112"/>
                <a:gd name="T50" fmla="*/ 185 w 292"/>
                <a:gd name="T51" fmla="*/ 189 h 112"/>
                <a:gd name="T52" fmla="*/ 177 w 292"/>
                <a:gd name="T53" fmla="*/ 194 h 112"/>
                <a:gd name="T54" fmla="*/ 159 w 292"/>
                <a:gd name="T55" fmla="*/ 189 h 112"/>
                <a:gd name="T56" fmla="*/ 149 w 292"/>
                <a:gd name="T57" fmla="*/ 218 h 112"/>
                <a:gd name="T58" fmla="*/ 151 w 292"/>
                <a:gd name="T59" fmla="*/ 189 h 112"/>
                <a:gd name="T60" fmla="*/ 141 w 292"/>
                <a:gd name="T61" fmla="*/ 194 h 112"/>
                <a:gd name="T62" fmla="*/ 123 w 292"/>
                <a:gd name="T63" fmla="*/ 194 h 112"/>
                <a:gd name="T64" fmla="*/ 105 w 292"/>
                <a:gd name="T65" fmla="*/ 216 h 112"/>
                <a:gd name="T66" fmla="*/ 87 w 292"/>
                <a:gd name="T67" fmla="*/ 202 h 112"/>
                <a:gd name="T68" fmla="*/ 72 w 292"/>
                <a:gd name="T69" fmla="*/ 189 h 112"/>
                <a:gd name="T70" fmla="*/ 68 w 292"/>
                <a:gd name="T71" fmla="*/ 202 h 112"/>
                <a:gd name="T72" fmla="*/ 50 w 292"/>
                <a:gd name="T73" fmla="*/ 210 h 112"/>
                <a:gd name="T74" fmla="*/ 34 w 292"/>
                <a:gd name="T75" fmla="*/ 189 h 112"/>
                <a:gd name="T76" fmla="*/ 16 w 292"/>
                <a:gd name="T77" fmla="*/ 165 h 112"/>
                <a:gd name="T78" fmla="*/ 6 w 292"/>
                <a:gd name="T79" fmla="*/ 145 h 112"/>
                <a:gd name="T80" fmla="*/ 14 w 292"/>
                <a:gd name="T81" fmla="*/ 121 h 112"/>
                <a:gd name="T82" fmla="*/ 10 w 292"/>
                <a:gd name="T83" fmla="*/ 94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2" h="112">
                  <a:moveTo>
                    <a:pt x="10" y="48"/>
                  </a:moveTo>
                  <a:lnTo>
                    <a:pt x="0" y="46"/>
                  </a:lnTo>
                  <a:lnTo>
                    <a:pt x="0" y="42"/>
                  </a:lnTo>
                  <a:lnTo>
                    <a:pt x="6" y="34"/>
                  </a:lnTo>
                  <a:lnTo>
                    <a:pt x="12" y="32"/>
                  </a:lnTo>
                  <a:lnTo>
                    <a:pt x="26" y="34"/>
                  </a:lnTo>
                  <a:lnTo>
                    <a:pt x="38" y="34"/>
                  </a:lnTo>
                  <a:lnTo>
                    <a:pt x="46" y="34"/>
                  </a:lnTo>
                  <a:lnTo>
                    <a:pt x="46" y="28"/>
                  </a:lnTo>
                  <a:lnTo>
                    <a:pt x="52" y="26"/>
                  </a:lnTo>
                  <a:lnTo>
                    <a:pt x="58" y="26"/>
                  </a:lnTo>
                  <a:lnTo>
                    <a:pt x="52" y="22"/>
                  </a:lnTo>
                  <a:lnTo>
                    <a:pt x="46" y="22"/>
                  </a:lnTo>
                  <a:lnTo>
                    <a:pt x="46" y="16"/>
                  </a:lnTo>
                  <a:lnTo>
                    <a:pt x="68" y="18"/>
                  </a:lnTo>
                  <a:lnTo>
                    <a:pt x="82" y="18"/>
                  </a:lnTo>
                  <a:lnTo>
                    <a:pt x="90" y="10"/>
                  </a:lnTo>
                  <a:lnTo>
                    <a:pt x="110" y="0"/>
                  </a:lnTo>
                  <a:lnTo>
                    <a:pt x="140" y="0"/>
                  </a:lnTo>
                  <a:lnTo>
                    <a:pt x="146" y="12"/>
                  </a:lnTo>
                  <a:lnTo>
                    <a:pt x="154" y="10"/>
                  </a:lnTo>
                  <a:lnTo>
                    <a:pt x="160" y="16"/>
                  </a:lnTo>
                  <a:lnTo>
                    <a:pt x="168" y="18"/>
                  </a:lnTo>
                  <a:lnTo>
                    <a:pt x="182" y="22"/>
                  </a:lnTo>
                  <a:lnTo>
                    <a:pt x="200" y="22"/>
                  </a:lnTo>
                  <a:lnTo>
                    <a:pt x="218" y="22"/>
                  </a:lnTo>
                  <a:lnTo>
                    <a:pt x="234" y="18"/>
                  </a:lnTo>
                  <a:lnTo>
                    <a:pt x="242" y="10"/>
                  </a:lnTo>
                  <a:lnTo>
                    <a:pt x="248" y="12"/>
                  </a:lnTo>
                  <a:lnTo>
                    <a:pt x="252" y="14"/>
                  </a:lnTo>
                  <a:lnTo>
                    <a:pt x="254" y="8"/>
                  </a:lnTo>
                  <a:lnTo>
                    <a:pt x="262" y="10"/>
                  </a:lnTo>
                  <a:lnTo>
                    <a:pt x="268" y="16"/>
                  </a:lnTo>
                  <a:lnTo>
                    <a:pt x="274" y="20"/>
                  </a:lnTo>
                  <a:lnTo>
                    <a:pt x="274" y="30"/>
                  </a:lnTo>
                  <a:lnTo>
                    <a:pt x="274" y="42"/>
                  </a:lnTo>
                  <a:lnTo>
                    <a:pt x="286" y="42"/>
                  </a:lnTo>
                  <a:lnTo>
                    <a:pt x="292" y="46"/>
                  </a:lnTo>
                  <a:lnTo>
                    <a:pt x="284" y="48"/>
                  </a:lnTo>
                  <a:lnTo>
                    <a:pt x="282" y="52"/>
                  </a:lnTo>
                  <a:lnTo>
                    <a:pt x="284" y="60"/>
                  </a:lnTo>
                  <a:lnTo>
                    <a:pt x="286" y="68"/>
                  </a:lnTo>
                  <a:lnTo>
                    <a:pt x="288" y="78"/>
                  </a:lnTo>
                  <a:lnTo>
                    <a:pt x="292" y="88"/>
                  </a:lnTo>
                  <a:lnTo>
                    <a:pt x="290" y="92"/>
                  </a:lnTo>
                  <a:lnTo>
                    <a:pt x="282" y="90"/>
                  </a:lnTo>
                  <a:lnTo>
                    <a:pt x="262" y="86"/>
                  </a:lnTo>
                  <a:lnTo>
                    <a:pt x="252" y="92"/>
                  </a:lnTo>
                  <a:lnTo>
                    <a:pt x="226" y="92"/>
                  </a:lnTo>
                  <a:lnTo>
                    <a:pt x="214" y="100"/>
                  </a:lnTo>
                  <a:lnTo>
                    <a:pt x="196" y="102"/>
                  </a:lnTo>
                  <a:lnTo>
                    <a:pt x="190" y="96"/>
                  </a:lnTo>
                  <a:lnTo>
                    <a:pt x="184" y="96"/>
                  </a:lnTo>
                  <a:lnTo>
                    <a:pt x="182" y="100"/>
                  </a:lnTo>
                  <a:lnTo>
                    <a:pt x="170" y="100"/>
                  </a:lnTo>
                  <a:lnTo>
                    <a:pt x="164" y="96"/>
                  </a:lnTo>
                  <a:lnTo>
                    <a:pt x="162" y="104"/>
                  </a:lnTo>
                  <a:lnTo>
                    <a:pt x="154" y="112"/>
                  </a:lnTo>
                  <a:lnTo>
                    <a:pt x="152" y="104"/>
                  </a:lnTo>
                  <a:lnTo>
                    <a:pt x="156" y="96"/>
                  </a:lnTo>
                  <a:lnTo>
                    <a:pt x="150" y="96"/>
                  </a:lnTo>
                  <a:lnTo>
                    <a:pt x="146" y="100"/>
                  </a:lnTo>
                  <a:lnTo>
                    <a:pt x="132" y="98"/>
                  </a:lnTo>
                  <a:lnTo>
                    <a:pt x="128" y="100"/>
                  </a:lnTo>
                  <a:lnTo>
                    <a:pt x="120" y="108"/>
                  </a:lnTo>
                  <a:lnTo>
                    <a:pt x="110" y="110"/>
                  </a:lnTo>
                  <a:lnTo>
                    <a:pt x="100" y="110"/>
                  </a:lnTo>
                  <a:lnTo>
                    <a:pt x="92" y="104"/>
                  </a:lnTo>
                  <a:lnTo>
                    <a:pt x="80" y="100"/>
                  </a:lnTo>
                  <a:lnTo>
                    <a:pt x="72" y="96"/>
                  </a:lnTo>
                  <a:lnTo>
                    <a:pt x="66" y="98"/>
                  </a:lnTo>
                  <a:lnTo>
                    <a:pt x="68" y="104"/>
                  </a:lnTo>
                  <a:lnTo>
                    <a:pt x="66" y="108"/>
                  </a:lnTo>
                  <a:lnTo>
                    <a:pt x="50" y="108"/>
                  </a:lnTo>
                  <a:lnTo>
                    <a:pt x="40" y="100"/>
                  </a:lnTo>
                  <a:lnTo>
                    <a:pt x="34" y="96"/>
                  </a:lnTo>
                  <a:lnTo>
                    <a:pt x="20" y="92"/>
                  </a:lnTo>
                  <a:lnTo>
                    <a:pt x="16" y="84"/>
                  </a:lnTo>
                  <a:lnTo>
                    <a:pt x="16" y="78"/>
                  </a:lnTo>
                  <a:lnTo>
                    <a:pt x="6" y="74"/>
                  </a:lnTo>
                  <a:lnTo>
                    <a:pt x="10" y="68"/>
                  </a:lnTo>
                  <a:lnTo>
                    <a:pt x="14" y="62"/>
                  </a:lnTo>
                  <a:lnTo>
                    <a:pt x="12" y="54"/>
                  </a:lnTo>
                  <a:lnTo>
                    <a:pt x="10" y="4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3" name="Freeform 141">
              <a:extLst>
                <a:ext uri="{FF2B5EF4-FFF2-40B4-BE49-F238E27FC236}">
                  <a16:creationId xmlns:a16="http://schemas.microsoft.com/office/drawing/2014/main" id="{00F05F14-BD11-4C37-8DB3-A93E53375AD6}"/>
                </a:ext>
              </a:extLst>
            </p:cNvPr>
            <p:cNvSpPr>
              <a:spLocks/>
            </p:cNvSpPr>
            <p:nvPr/>
          </p:nvSpPr>
          <p:spPr bwMode="auto">
            <a:xfrm>
              <a:off x="5058893" y="3750888"/>
              <a:ext cx="162266" cy="163833"/>
            </a:xfrm>
            <a:custGeom>
              <a:avLst/>
              <a:gdLst>
                <a:gd name="T0" fmla="*/ 10 w 108"/>
                <a:gd name="T1" fmla="*/ 102 h 86"/>
                <a:gd name="T2" fmla="*/ 8 w 108"/>
                <a:gd name="T3" fmla="*/ 67 h 86"/>
                <a:gd name="T4" fmla="*/ 8 w 108"/>
                <a:gd name="T5" fmla="*/ 51 h 86"/>
                <a:gd name="T6" fmla="*/ 10 w 108"/>
                <a:gd name="T7" fmla="*/ 42 h 86"/>
                <a:gd name="T8" fmla="*/ 18 w 108"/>
                <a:gd name="T9" fmla="*/ 26 h 86"/>
                <a:gd name="T10" fmla="*/ 20 w 108"/>
                <a:gd name="T11" fmla="*/ 9 h 86"/>
                <a:gd name="T12" fmla="*/ 26 w 108"/>
                <a:gd name="T13" fmla="*/ 16 h 86"/>
                <a:gd name="T14" fmla="*/ 38 w 108"/>
                <a:gd name="T15" fmla="*/ 16 h 86"/>
                <a:gd name="T16" fmla="*/ 40 w 108"/>
                <a:gd name="T17" fmla="*/ 9 h 86"/>
                <a:gd name="T18" fmla="*/ 46 w 108"/>
                <a:gd name="T19" fmla="*/ 9 h 86"/>
                <a:gd name="T20" fmla="*/ 52 w 108"/>
                <a:gd name="T21" fmla="*/ 22 h 86"/>
                <a:gd name="T22" fmla="*/ 75 w 108"/>
                <a:gd name="T23" fmla="*/ 16 h 86"/>
                <a:gd name="T24" fmla="*/ 87 w 108"/>
                <a:gd name="T25" fmla="*/ 0 h 86"/>
                <a:gd name="T26" fmla="*/ 113 w 108"/>
                <a:gd name="T27" fmla="*/ 0 h 86"/>
                <a:gd name="T28" fmla="*/ 113 w 108"/>
                <a:gd name="T29" fmla="*/ 9 h 86"/>
                <a:gd name="T30" fmla="*/ 99 w 108"/>
                <a:gd name="T31" fmla="*/ 30 h 86"/>
                <a:gd name="T32" fmla="*/ 95 w 108"/>
                <a:gd name="T33" fmla="*/ 98 h 86"/>
                <a:gd name="T34" fmla="*/ 59 w 108"/>
                <a:gd name="T35" fmla="*/ 144 h 86"/>
                <a:gd name="T36" fmla="*/ 28 w 108"/>
                <a:gd name="T37" fmla="*/ 180 h 86"/>
                <a:gd name="T38" fmla="*/ 20 w 108"/>
                <a:gd name="T39" fmla="*/ 183 h 86"/>
                <a:gd name="T40" fmla="*/ 12 w 108"/>
                <a:gd name="T41" fmla="*/ 173 h 86"/>
                <a:gd name="T42" fmla="*/ 6 w 108"/>
                <a:gd name="T43" fmla="*/ 171 h 86"/>
                <a:gd name="T44" fmla="*/ 2 w 108"/>
                <a:gd name="T45" fmla="*/ 166 h 86"/>
                <a:gd name="T46" fmla="*/ 0 w 108"/>
                <a:gd name="T47" fmla="*/ 157 h 86"/>
                <a:gd name="T48" fmla="*/ 10 w 108"/>
                <a:gd name="T49" fmla="*/ 142 h 86"/>
                <a:gd name="T50" fmla="*/ 12 w 108"/>
                <a:gd name="T51" fmla="*/ 127 h 86"/>
                <a:gd name="T52" fmla="*/ 18 w 108"/>
                <a:gd name="T53" fmla="*/ 119 h 86"/>
                <a:gd name="T54" fmla="*/ 22 w 108"/>
                <a:gd name="T55" fmla="*/ 106 h 86"/>
                <a:gd name="T56" fmla="*/ 18 w 108"/>
                <a:gd name="T57" fmla="*/ 98 h 86"/>
                <a:gd name="T58" fmla="*/ 10 w 108"/>
                <a:gd name="T59" fmla="*/ 102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8" h="86">
                  <a:moveTo>
                    <a:pt x="10" y="48"/>
                  </a:moveTo>
                  <a:lnTo>
                    <a:pt x="8" y="32"/>
                  </a:lnTo>
                  <a:lnTo>
                    <a:pt x="8" y="24"/>
                  </a:lnTo>
                  <a:lnTo>
                    <a:pt x="10" y="20"/>
                  </a:lnTo>
                  <a:lnTo>
                    <a:pt x="18" y="12"/>
                  </a:lnTo>
                  <a:lnTo>
                    <a:pt x="20" y="4"/>
                  </a:lnTo>
                  <a:lnTo>
                    <a:pt x="26" y="8"/>
                  </a:lnTo>
                  <a:lnTo>
                    <a:pt x="38" y="8"/>
                  </a:lnTo>
                  <a:lnTo>
                    <a:pt x="40" y="4"/>
                  </a:lnTo>
                  <a:lnTo>
                    <a:pt x="46" y="4"/>
                  </a:lnTo>
                  <a:lnTo>
                    <a:pt x="52" y="10"/>
                  </a:lnTo>
                  <a:lnTo>
                    <a:pt x="70" y="8"/>
                  </a:lnTo>
                  <a:lnTo>
                    <a:pt x="82" y="0"/>
                  </a:lnTo>
                  <a:lnTo>
                    <a:pt x="108" y="0"/>
                  </a:lnTo>
                  <a:lnTo>
                    <a:pt x="108" y="4"/>
                  </a:lnTo>
                  <a:lnTo>
                    <a:pt x="94" y="14"/>
                  </a:lnTo>
                  <a:lnTo>
                    <a:pt x="90" y="46"/>
                  </a:lnTo>
                  <a:lnTo>
                    <a:pt x="54" y="68"/>
                  </a:lnTo>
                  <a:lnTo>
                    <a:pt x="28" y="84"/>
                  </a:lnTo>
                  <a:lnTo>
                    <a:pt x="20" y="86"/>
                  </a:lnTo>
                  <a:lnTo>
                    <a:pt x="12" y="82"/>
                  </a:lnTo>
                  <a:lnTo>
                    <a:pt x="6" y="80"/>
                  </a:lnTo>
                  <a:lnTo>
                    <a:pt x="2" y="78"/>
                  </a:lnTo>
                  <a:lnTo>
                    <a:pt x="0" y="74"/>
                  </a:lnTo>
                  <a:lnTo>
                    <a:pt x="10" y="66"/>
                  </a:lnTo>
                  <a:lnTo>
                    <a:pt x="12" y="60"/>
                  </a:lnTo>
                  <a:lnTo>
                    <a:pt x="18" y="56"/>
                  </a:lnTo>
                  <a:lnTo>
                    <a:pt x="22" y="50"/>
                  </a:lnTo>
                  <a:lnTo>
                    <a:pt x="18" y="46"/>
                  </a:lnTo>
                  <a:lnTo>
                    <a:pt x="10" y="48"/>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4" name="Freeform 142">
              <a:extLst>
                <a:ext uri="{FF2B5EF4-FFF2-40B4-BE49-F238E27FC236}">
                  <a16:creationId xmlns:a16="http://schemas.microsoft.com/office/drawing/2014/main" id="{7828EAEF-A439-4CF8-8AD9-83C33CB0C898}"/>
                </a:ext>
              </a:extLst>
            </p:cNvPr>
            <p:cNvSpPr>
              <a:spLocks/>
            </p:cNvSpPr>
            <p:nvPr/>
          </p:nvSpPr>
          <p:spPr bwMode="auto">
            <a:xfrm>
              <a:off x="5049960" y="3837720"/>
              <a:ext cx="43172" cy="54065"/>
            </a:xfrm>
            <a:custGeom>
              <a:avLst/>
              <a:gdLst>
                <a:gd name="T0" fmla="*/ 21 w 28"/>
                <a:gd name="T1" fmla="*/ 2 h 28"/>
                <a:gd name="T2" fmla="*/ 29 w 28"/>
                <a:gd name="T3" fmla="*/ 0 h 28"/>
                <a:gd name="T4" fmla="*/ 33 w 28"/>
                <a:gd name="T5" fmla="*/ 9 h 28"/>
                <a:gd name="T6" fmla="*/ 29 w 28"/>
                <a:gd name="T7" fmla="*/ 24 h 28"/>
                <a:gd name="T8" fmla="*/ 23 w 28"/>
                <a:gd name="T9" fmla="*/ 33 h 28"/>
                <a:gd name="T10" fmla="*/ 21 w 28"/>
                <a:gd name="T11" fmla="*/ 46 h 28"/>
                <a:gd name="T12" fmla="*/ 10 w 28"/>
                <a:gd name="T13" fmla="*/ 54 h 28"/>
                <a:gd name="T14" fmla="*/ 6 w 28"/>
                <a:gd name="T15" fmla="*/ 64 h 28"/>
                <a:gd name="T16" fmla="*/ 0 w 28"/>
                <a:gd name="T17" fmla="*/ 61 h 28"/>
                <a:gd name="T18" fmla="*/ 6 w 28"/>
                <a:gd name="T19" fmla="*/ 40 h 28"/>
                <a:gd name="T20" fmla="*/ 12 w 28"/>
                <a:gd name="T21" fmla="*/ 18 h 28"/>
                <a:gd name="T22" fmla="*/ 21 w 28"/>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8">
                  <a:moveTo>
                    <a:pt x="16" y="2"/>
                  </a:moveTo>
                  <a:lnTo>
                    <a:pt x="24" y="0"/>
                  </a:lnTo>
                  <a:lnTo>
                    <a:pt x="28" y="4"/>
                  </a:lnTo>
                  <a:lnTo>
                    <a:pt x="24" y="10"/>
                  </a:lnTo>
                  <a:lnTo>
                    <a:pt x="18" y="14"/>
                  </a:lnTo>
                  <a:lnTo>
                    <a:pt x="16" y="20"/>
                  </a:lnTo>
                  <a:lnTo>
                    <a:pt x="10" y="24"/>
                  </a:lnTo>
                  <a:lnTo>
                    <a:pt x="6" y="28"/>
                  </a:lnTo>
                  <a:lnTo>
                    <a:pt x="0" y="26"/>
                  </a:lnTo>
                  <a:lnTo>
                    <a:pt x="6" y="18"/>
                  </a:lnTo>
                  <a:lnTo>
                    <a:pt x="12" y="8"/>
                  </a:lnTo>
                  <a:lnTo>
                    <a:pt x="16"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5" name="Freeform 143">
              <a:extLst>
                <a:ext uri="{FF2B5EF4-FFF2-40B4-BE49-F238E27FC236}">
                  <a16:creationId xmlns:a16="http://schemas.microsoft.com/office/drawing/2014/main" id="{5FD0E9D4-2B65-4414-A1B2-F1365EE5E768}"/>
                </a:ext>
              </a:extLst>
            </p:cNvPr>
            <p:cNvSpPr>
              <a:spLocks/>
            </p:cNvSpPr>
            <p:nvPr/>
          </p:nvSpPr>
          <p:spPr bwMode="auto">
            <a:xfrm>
              <a:off x="5029119" y="3886870"/>
              <a:ext cx="35728" cy="121237"/>
            </a:xfrm>
            <a:custGeom>
              <a:avLst/>
              <a:gdLst>
                <a:gd name="T0" fmla="*/ 16 w 24"/>
                <a:gd name="T1" fmla="*/ 29 h 64"/>
                <a:gd name="T2" fmla="*/ 22 w 24"/>
                <a:gd name="T3" fmla="*/ 29 h 64"/>
                <a:gd name="T4" fmla="*/ 24 w 24"/>
                <a:gd name="T5" fmla="*/ 16 h 64"/>
                <a:gd name="T6" fmla="*/ 22 w 24"/>
                <a:gd name="T7" fmla="*/ 12 h 64"/>
                <a:gd name="T8" fmla="*/ 20 w 24"/>
                <a:gd name="T9" fmla="*/ 2 h 64"/>
                <a:gd name="T10" fmla="*/ 14 w 24"/>
                <a:gd name="T11" fmla="*/ 0 h 64"/>
                <a:gd name="T12" fmla="*/ 14 w 24"/>
                <a:gd name="T13" fmla="*/ 12 h 64"/>
                <a:gd name="T14" fmla="*/ 12 w 24"/>
                <a:gd name="T15" fmla="*/ 29 h 64"/>
                <a:gd name="T16" fmla="*/ 10 w 24"/>
                <a:gd name="T17" fmla="*/ 42 h 64"/>
                <a:gd name="T18" fmla="*/ 6 w 24"/>
                <a:gd name="T19" fmla="*/ 53 h 64"/>
                <a:gd name="T20" fmla="*/ 4 w 24"/>
                <a:gd name="T21" fmla="*/ 61 h 64"/>
                <a:gd name="T22" fmla="*/ 0 w 24"/>
                <a:gd name="T23" fmla="*/ 76 h 64"/>
                <a:gd name="T24" fmla="*/ 2 w 24"/>
                <a:gd name="T25" fmla="*/ 82 h 64"/>
                <a:gd name="T26" fmla="*/ 6 w 24"/>
                <a:gd name="T27" fmla="*/ 101 h 64"/>
                <a:gd name="T28" fmla="*/ 10 w 24"/>
                <a:gd name="T29" fmla="*/ 119 h 64"/>
                <a:gd name="T30" fmla="*/ 12 w 24"/>
                <a:gd name="T31" fmla="*/ 132 h 64"/>
                <a:gd name="T32" fmla="*/ 18 w 24"/>
                <a:gd name="T33" fmla="*/ 108 h 64"/>
                <a:gd name="T34" fmla="*/ 20 w 24"/>
                <a:gd name="T35" fmla="*/ 88 h 64"/>
                <a:gd name="T36" fmla="*/ 20 w 24"/>
                <a:gd name="T37" fmla="*/ 61 h 64"/>
                <a:gd name="T38" fmla="*/ 16 w 24"/>
                <a:gd name="T39" fmla="*/ 61 h 64"/>
                <a:gd name="T40" fmla="*/ 14 w 24"/>
                <a:gd name="T41" fmla="*/ 37 h 64"/>
                <a:gd name="T42" fmla="*/ 16 w 24"/>
                <a:gd name="T43" fmla="*/ 29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64">
                  <a:moveTo>
                    <a:pt x="16" y="14"/>
                  </a:moveTo>
                  <a:lnTo>
                    <a:pt x="22" y="14"/>
                  </a:lnTo>
                  <a:lnTo>
                    <a:pt x="24" y="8"/>
                  </a:lnTo>
                  <a:lnTo>
                    <a:pt x="22" y="6"/>
                  </a:lnTo>
                  <a:lnTo>
                    <a:pt x="20" y="2"/>
                  </a:lnTo>
                  <a:lnTo>
                    <a:pt x="14" y="0"/>
                  </a:lnTo>
                  <a:lnTo>
                    <a:pt x="14" y="6"/>
                  </a:lnTo>
                  <a:lnTo>
                    <a:pt x="12" y="14"/>
                  </a:lnTo>
                  <a:lnTo>
                    <a:pt x="10" y="20"/>
                  </a:lnTo>
                  <a:lnTo>
                    <a:pt x="6" y="26"/>
                  </a:lnTo>
                  <a:lnTo>
                    <a:pt x="4" y="30"/>
                  </a:lnTo>
                  <a:lnTo>
                    <a:pt x="0" y="36"/>
                  </a:lnTo>
                  <a:lnTo>
                    <a:pt x="2" y="40"/>
                  </a:lnTo>
                  <a:lnTo>
                    <a:pt x="6" y="48"/>
                  </a:lnTo>
                  <a:lnTo>
                    <a:pt x="10" y="58"/>
                  </a:lnTo>
                  <a:lnTo>
                    <a:pt x="12" y="64"/>
                  </a:lnTo>
                  <a:lnTo>
                    <a:pt x="18" y="52"/>
                  </a:lnTo>
                  <a:lnTo>
                    <a:pt x="20" y="42"/>
                  </a:lnTo>
                  <a:lnTo>
                    <a:pt x="20" y="30"/>
                  </a:lnTo>
                  <a:lnTo>
                    <a:pt x="16" y="30"/>
                  </a:lnTo>
                  <a:lnTo>
                    <a:pt x="14" y="18"/>
                  </a:lnTo>
                  <a:lnTo>
                    <a:pt x="16" y="1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6" name="Freeform 144">
              <a:extLst>
                <a:ext uri="{FF2B5EF4-FFF2-40B4-BE49-F238E27FC236}">
                  <a16:creationId xmlns:a16="http://schemas.microsoft.com/office/drawing/2014/main" id="{9ABBE3D2-1B56-4A57-8D48-57ABA3F1EE75}"/>
                </a:ext>
              </a:extLst>
            </p:cNvPr>
            <p:cNvSpPr>
              <a:spLocks/>
            </p:cNvSpPr>
            <p:nvPr/>
          </p:nvSpPr>
          <p:spPr bwMode="auto">
            <a:xfrm>
              <a:off x="5145236" y="3737780"/>
              <a:ext cx="209904" cy="281792"/>
            </a:xfrm>
            <a:custGeom>
              <a:avLst/>
              <a:gdLst>
                <a:gd name="T0" fmla="*/ 85 w 142"/>
                <a:gd name="T1" fmla="*/ 2 h 148"/>
                <a:gd name="T2" fmla="*/ 89 w 142"/>
                <a:gd name="T3" fmla="*/ 22 h 148"/>
                <a:gd name="T4" fmla="*/ 101 w 142"/>
                <a:gd name="T5" fmla="*/ 59 h 148"/>
                <a:gd name="T6" fmla="*/ 109 w 142"/>
                <a:gd name="T7" fmla="*/ 65 h 148"/>
                <a:gd name="T8" fmla="*/ 105 w 142"/>
                <a:gd name="T9" fmla="*/ 77 h 148"/>
                <a:gd name="T10" fmla="*/ 107 w 142"/>
                <a:gd name="T11" fmla="*/ 93 h 148"/>
                <a:gd name="T12" fmla="*/ 101 w 142"/>
                <a:gd name="T13" fmla="*/ 102 h 148"/>
                <a:gd name="T14" fmla="*/ 95 w 142"/>
                <a:gd name="T15" fmla="*/ 132 h 148"/>
                <a:gd name="T16" fmla="*/ 107 w 142"/>
                <a:gd name="T17" fmla="*/ 157 h 148"/>
                <a:gd name="T18" fmla="*/ 113 w 142"/>
                <a:gd name="T19" fmla="*/ 178 h 148"/>
                <a:gd name="T20" fmla="*/ 127 w 142"/>
                <a:gd name="T21" fmla="*/ 192 h 148"/>
                <a:gd name="T22" fmla="*/ 135 w 142"/>
                <a:gd name="T23" fmla="*/ 207 h 148"/>
                <a:gd name="T24" fmla="*/ 131 w 142"/>
                <a:gd name="T25" fmla="*/ 236 h 148"/>
                <a:gd name="T26" fmla="*/ 137 w 142"/>
                <a:gd name="T27" fmla="*/ 261 h 148"/>
                <a:gd name="T28" fmla="*/ 135 w 142"/>
                <a:gd name="T29" fmla="*/ 274 h 148"/>
                <a:gd name="T30" fmla="*/ 127 w 142"/>
                <a:gd name="T31" fmla="*/ 280 h 148"/>
                <a:gd name="T32" fmla="*/ 117 w 142"/>
                <a:gd name="T33" fmla="*/ 298 h 148"/>
                <a:gd name="T34" fmla="*/ 117 w 142"/>
                <a:gd name="T35" fmla="*/ 314 h 148"/>
                <a:gd name="T36" fmla="*/ 85 w 142"/>
                <a:gd name="T37" fmla="*/ 314 h 148"/>
                <a:gd name="T38" fmla="*/ 71 w 142"/>
                <a:gd name="T39" fmla="*/ 289 h 148"/>
                <a:gd name="T40" fmla="*/ 68 w 142"/>
                <a:gd name="T41" fmla="*/ 289 h 148"/>
                <a:gd name="T42" fmla="*/ 58 w 142"/>
                <a:gd name="T43" fmla="*/ 253 h 148"/>
                <a:gd name="T44" fmla="*/ 22 w 142"/>
                <a:gd name="T45" fmla="*/ 212 h 148"/>
                <a:gd name="T46" fmla="*/ 2 w 142"/>
                <a:gd name="T47" fmla="*/ 203 h 148"/>
                <a:gd name="T48" fmla="*/ 0 w 142"/>
                <a:gd name="T49" fmla="*/ 153 h 148"/>
                <a:gd name="T50" fmla="*/ 32 w 142"/>
                <a:gd name="T51" fmla="*/ 109 h 148"/>
                <a:gd name="T52" fmla="*/ 36 w 142"/>
                <a:gd name="T53" fmla="*/ 42 h 148"/>
                <a:gd name="T54" fmla="*/ 50 w 142"/>
                <a:gd name="T55" fmla="*/ 22 h 148"/>
                <a:gd name="T56" fmla="*/ 50 w 142"/>
                <a:gd name="T57" fmla="*/ 12 h 148"/>
                <a:gd name="T58" fmla="*/ 60 w 142"/>
                <a:gd name="T59" fmla="*/ 0 h 148"/>
                <a:gd name="T60" fmla="*/ 83 w 142"/>
                <a:gd name="T61" fmla="*/ 12 h 148"/>
                <a:gd name="T62" fmla="*/ 85 w 142"/>
                <a:gd name="T63" fmla="*/ 2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 h="148">
                  <a:moveTo>
                    <a:pt x="90" y="2"/>
                  </a:moveTo>
                  <a:lnTo>
                    <a:pt x="94" y="10"/>
                  </a:lnTo>
                  <a:lnTo>
                    <a:pt x="106" y="28"/>
                  </a:lnTo>
                  <a:lnTo>
                    <a:pt x="114" y="30"/>
                  </a:lnTo>
                  <a:lnTo>
                    <a:pt x="110" y="36"/>
                  </a:lnTo>
                  <a:lnTo>
                    <a:pt x="112" y="44"/>
                  </a:lnTo>
                  <a:lnTo>
                    <a:pt x="106" y="48"/>
                  </a:lnTo>
                  <a:lnTo>
                    <a:pt x="100" y="62"/>
                  </a:lnTo>
                  <a:lnTo>
                    <a:pt x="112" y="74"/>
                  </a:lnTo>
                  <a:lnTo>
                    <a:pt x="118" y="84"/>
                  </a:lnTo>
                  <a:lnTo>
                    <a:pt x="132" y="90"/>
                  </a:lnTo>
                  <a:lnTo>
                    <a:pt x="140" y="98"/>
                  </a:lnTo>
                  <a:lnTo>
                    <a:pt x="136" y="112"/>
                  </a:lnTo>
                  <a:lnTo>
                    <a:pt x="142" y="124"/>
                  </a:lnTo>
                  <a:lnTo>
                    <a:pt x="140" y="130"/>
                  </a:lnTo>
                  <a:lnTo>
                    <a:pt x="132" y="132"/>
                  </a:lnTo>
                  <a:lnTo>
                    <a:pt x="122" y="140"/>
                  </a:lnTo>
                  <a:lnTo>
                    <a:pt x="122" y="148"/>
                  </a:lnTo>
                  <a:lnTo>
                    <a:pt x="90" y="148"/>
                  </a:lnTo>
                  <a:lnTo>
                    <a:pt x="76" y="136"/>
                  </a:lnTo>
                  <a:lnTo>
                    <a:pt x="68" y="136"/>
                  </a:lnTo>
                  <a:lnTo>
                    <a:pt x="58" y="120"/>
                  </a:lnTo>
                  <a:lnTo>
                    <a:pt x="22" y="100"/>
                  </a:lnTo>
                  <a:lnTo>
                    <a:pt x="2" y="96"/>
                  </a:lnTo>
                  <a:lnTo>
                    <a:pt x="0" y="72"/>
                  </a:lnTo>
                  <a:lnTo>
                    <a:pt x="32" y="52"/>
                  </a:lnTo>
                  <a:lnTo>
                    <a:pt x="36" y="20"/>
                  </a:lnTo>
                  <a:lnTo>
                    <a:pt x="50" y="10"/>
                  </a:lnTo>
                  <a:lnTo>
                    <a:pt x="50" y="6"/>
                  </a:lnTo>
                  <a:lnTo>
                    <a:pt x="60" y="0"/>
                  </a:lnTo>
                  <a:lnTo>
                    <a:pt x="88" y="6"/>
                  </a:lnTo>
                  <a:lnTo>
                    <a:pt x="90" y="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7" name="Freeform 145">
              <a:extLst>
                <a:ext uri="{FF2B5EF4-FFF2-40B4-BE49-F238E27FC236}">
                  <a16:creationId xmlns:a16="http://schemas.microsoft.com/office/drawing/2014/main" id="{55D06828-11E3-4268-B422-D73D8559B98F}"/>
                </a:ext>
              </a:extLst>
            </p:cNvPr>
            <p:cNvSpPr>
              <a:spLocks/>
            </p:cNvSpPr>
            <p:nvPr/>
          </p:nvSpPr>
          <p:spPr bwMode="auto">
            <a:xfrm>
              <a:off x="5323877" y="3985169"/>
              <a:ext cx="43172" cy="54065"/>
            </a:xfrm>
            <a:custGeom>
              <a:avLst/>
              <a:gdLst>
                <a:gd name="T0" fmla="*/ 33 w 28"/>
                <a:gd name="T1" fmla="*/ 9 h 28"/>
                <a:gd name="T2" fmla="*/ 23 w 28"/>
                <a:gd name="T3" fmla="*/ 0 h 28"/>
                <a:gd name="T4" fmla="*/ 19 w 28"/>
                <a:gd name="T5" fmla="*/ 0 h 28"/>
                <a:gd name="T6" fmla="*/ 10 w 28"/>
                <a:gd name="T7" fmla="*/ 2 h 28"/>
                <a:gd name="T8" fmla="*/ 0 w 28"/>
                <a:gd name="T9" fmla="*/ 24 h 28"/>
                <a:gd name="T10" fmla="*/ 0 w 28"/>
                <a:gd name="T11" fmla="*/ 40 h 28"/>
                <a:gd name="T12" fmla="*/ 10 w 28"/>
                <a:gd name="T13" fmla="*/ 46 h 28"/>
                <a:gd name="T14" fmla="*/ 23 w 28"/>
                <a:gd name="T15" fmla="*/ 64 h 28"/>
                <a:gd name="T16" fmla="*/ 31 w 28"/>
                <a:gd name="T17" fmla="*/ 64 h 28"/>
                <a:gd name="T18" fmla="*/ 27 w 28"/>
                <a:gd name="T19" fmla="*/ 40 h 28"/>
                <a:gd name="T20" fmla="*/ 27 w 28"/>
                <a:gd name="T21" fmla="*/ 28 h 28"/>
                <a:gd name="T22" fmla="*/ 33 w 28"/>
                <a:gd name="T23" fmla="*/ 9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8" name="Freeform 146">
              <a:extLst>
                <a:ext uri="{FF2B5EF4-FFF2-40B4-BE49-F238E27FC236}">
                  <a16:creationId xmlns:a16="http://schemas.microsoft.com/office/drawing/2014/main" id="{50550DCA-2049-4779-B6B4-D8BCB228F034}"/>
                </a:ext>
              </a:extLst>
            </p:cNvPr>
            <p:cNvSpPr>
              <a:spLocks/>
            </p:cNvSpPr>
            <p:nvPr/>
          </p:nvSpPr>
          <p:spPr bwMode="auto">
            <a:xfrm>
              <a:off x="5428085" y="4124427"/>
              <a:ext cx="123560" cy="108130"/>
            </a:xfrm>
            <a:custGeom>
              <a:avLst/>
              <a:gdLst>
                <a:gd name="T0" fmla="*/ 0 w 84"/>
                <a:gd name="T1" fmla="*/ 54 h 56"/>
                <a:gd name="T2" fmla="*/ 8 w 84"/>
                <a:gd name="T3" fmla="*/ 77 h 56"/>
                <a:gd name="T4" fmla="*/ 22 w 84"/>
                <a:gd name="T5" fmla="*/ 116 h 56"/>
                <a:gd name="T6" fmla="*/ 43 w 84"/>
                <a:gd name="T7" fmla="*/ 127 h 56"/>
                <a:gd name="T8" fmla="*/ 61 w 84"/>
                <a:gd name="T9" fmla="*/ 127 h 56"/>
                <a:gd name="T10" fmla="*/ 79 w 84"/>
                <a:gd name="T11" fmla="*/ 54 h 56"/>
                <a:gd name="T12" fmla="*/ 77 w 84"/>
                <a:gd name="T13" fmla="*/ 24 h 56"/>
                <a:gd name="T14" fmla="*/ 75 w 84"/>
                <a:gd name="T15" fmla="*/ 2 h 56"/>
                <a:gd name="T16" fmla="*/ 71 w 84"/>
                <a:gd name="T17" fmla="*/ 0 h 56"/>
                <a:gd name="T18" fmla="*/ 63 w 84"/>
                <a:gd name="T19" fmla="*/ 24 h 56"/>
                <a:gd name="T20" fmla="*/ 53 w 84"/>
                <a:gd name="T21" fmla="*/ 40 h 56"/>
                <a:gd name="T22" fmla="*/ 45 w 84"/>
                <a:gd name="T23" fmla="*/ 64 h 56"/>
                <a:gd name="T24" fmla="*/ 42 w 84"/>
                <a:gd name="T25" fmla="*/ 67 h 56"/>
                <a:gd name="T26" fmla="*/ 32 w 84"/>
                <a:gd name="T27" fmla="*/ 61 h 56"/>
                <a:gd name="T28" fmla="*/ 26 w 84"/>
                <a:gd name="T29" fmla="*/ 67 h 56"/>
                <a:gd name="T30" fmla="*/ 22 w 84"/>
                <a:gd name="T31" fmla="*/ 73 h 56"/>
                <a:gd name="T32" fmla="*/ 14 w 84"/>
                <a:gd name="T33" fmla="*/ 67 h 56"/>
                <a:gd name="T34" fmla="*/ 8 w 84"/>
                <a:gd name="T35" fmla="*/ 54 h 56"/>
                <a:gd name="T36" fmla="*/ 4 w 84"/>
                <a:gd name="T37" fmla="*/ 46 h 56"/>
                <a:gd name="T38" fmla="*/ 0 w 84"/>
                <a:gd name="T39" fmla="*/ 54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 h="56">
                  <a:moveTo>
                    <a:pt x="0" y="24"/>
                  </a:moveTo>
                  <a:lnTo>
                    <a:pt x="8" y="34"/>
                  </a:lnTo>
                  <a:lnTo>
                    <a:pt x="22" y="50"/>
                  </a:lnTo>
                  <a:lnTo>
                    <a:pt x="48" y="56"/>
                  </a:lnTo>
                  <a:lnTo>
                    <a:pt x="66" y="56"/>
                  </a:lnTo>
                  <a:lnTo>
                    <a:pt x="84" y="24"/>
                  </a:lnTo>
                  <a:lnTo>
                    <a:pt x="82" y="10"/>
                  </a:lnTo>
                  <a:lnTo>
                    <a:pt x="80" y="2"/>
                  </a:lnTo>
                  <a:lnTo>
                    <a:pt x="76" y="0"/>
                  </a:lnTo>
                  <a:lnTo>
                    <a:pt x="68" y="10"/>
                  </a:lnTo>
                  <a:lnTo>
                    <a:pt x="58" y="18"/>
                  </a:lnTo>
                  <a:lnTo>
                    <a:pt x="50" y="28"/>
                  </a:lnTo>
                  <a:lnTo>
                    <a:pt x="42" y="30"/>
                  </a:lnTo>
                  <a:lnTo>
                    <a:pt x="32" y="26"/>
                  </a:lnTo>
                  <a:lnTo>
                    <a:pt x="26" y="30"/>
                  </a:lnTo>
                  <a:lnTo>
                    <a:pt x="22" y="32"/>
                  </a:lnTo>
                  <a:lnTo>
                    <a:pt x="14" y="30"/>
                  </a:lnTo>
                  <a:lnTo>
                    <a:pt x="8" y="24"/>
                  </a:lnTo>
                  <a:lnTo>
                    <a:pt x="4" y="20"/>
                  </a:lnTo>
                  <a:lnTo>
                    <a:pt x="0" y="2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9" name="Freeform 147">
              <a:extLst>
                <a:ext uri="{FF2B5EF4-FFF2-40B4-BE49-F238E27FC236}">
                  <a16:creationId xmlns:a16="http://schemas.microsoft.com/office/drawing/2014/main" id="{BAC6278C-061C-4C4E-9833-133DD4E07C59}"/>
                </a:ext>
              </a:extLst>
            </p:cNvPr>
            <p:cNvSpPr>
              <a:spLocks/>
            </p:cNvSpPr>
            <p:nvPr/>
          </p:nvSpPr>
          <p:spPr bwMode="auto">
            <a:xfrm>
              <a:off x="5447437" y="4171939"/>
              <a:ext cx="186085" cy="244112"/>
            </a:xfrm>
            <a:custGeom>
              <a:avLst/>
              <a:gdLst>
                <a:gd name="T0" fmla="*/ 52 w 124"/>
                <a:gd name="T1" fmla="*/ 60 h 130"/>
                <a:gd name="T2" fmla="*/ 75 w 124"/>
                <a:gd name="T3" fmla="*/ 0 h 130"/>
                <a:gd name="T4" fmla="*/ 87 w 124"/>
                <a:gd name="T5" fmla="*/ 15 h 130"/>
                <a:gd name="T6" fmla="*/ 95 w 124"/>
                <a:gd name="T7" fmla="*/ 28 h 130"/>
                <a:gd name="T8" fmla="*/ 107 w 124"/>
                <a:gd name="T9" fmla="*/ 32 h 130"/>
                <a:gd name="T10" fmla="*/ 129 w 124"/>
                <a:gd name="T11" fmla="*/ 71 h 130"/>
                <a:gd name="T12" fmla="*/ 121 w 124"/>
                <a:gd name="T13" fmla="*/ 99 h 130"/>
                <a:gd name="T14" fmla="*/ 109 w 124"/>
                <a:gd name="T15" fmla="*/ 126 h 130"/>
                <a:gd name="T16" fmla="*/ 103 w 124"/>
                <a:gd name="T17" fmla="*/ 132 h 130"/>
                <a:gd name="T18" fmla="*/ 91 w 124"/>
                <a:gd name="T19" fmla="*/ 138 h 130"/>
                <a:gd name="T20" fmla="*/ 93 w 124"/>
                <a:gd name="T21" fmla="*/ 158 h 130"/>
                <a:gd name="T22" fmla="*/ 95 w 124"/>
                <a:gd name="T23" fmla="*/ 178 h 130"/>
                <a:gd name="T24" fmla="*/ 85 w 124"/>
                <a:gd name="T25" fmla="*/ 181 h 130"/>
                <a:gd name="T26" fmla="*/ 77 w 124"/>
                <a:gd name="T27" fmla="*/ 193 h 130"/>
                <a:gd name="T28" fmla="*/ 73 w 124"/>
                <a:gd name="T29" fmla="*/ 205 h 130"/>
                <a:gd name="T30" fmla="*/ 73 w 124"/>
                <a:gd name="T31" fmla="*/ 217 h 130"/>
                <a:gd name="T32" fmla="*/ 54 w 124"/>
                <a:gd name="T33" fmla="*/ 221 h 130"/>
                <a:gd name="T34" fmla="*/ 52 w 124"/>
                <a:gd name="T35" fmla="*/ 234 h 130"/>
                <a:gd name="T36" fmla="*/ 46 w 124"/>
                <a:gd name="T37" fmla="*/ 253 h 130"/>
                <a:gd name="T38" fmla="*/ 26 w 124"/>
                <a:gd name="T39" fmla="*/ 249 h 130"/>
                <a:gd name="T40" fmla="*/ 16 w 124"/>
                <a:gd name="T41" fmla="*/ 258 h 130"/>
                <a:gd name="T42" fmla="*/ 0 w 124"/>
                <a:gd name="T43" fmla="*/ 187 h 130"/>
                <a:gd name="T44" fmla="*/ 12 w 124"/>
                <a:gd name="T45" fmla="*/ 165 h 130"/>
                <a:gd name="T46" fmla="*/ 48 w 124"/>
                <a:gd name="T47" fmla="*/ 143 h 130"/>
                <a:gd name="T48" fmla="*/ 56 w 124"/>
                <a:gd name="T49" fmla="*/ 107 h 130"/>
                <a:gd name="T50" fmla="*/ 56 w 124"/>
                <a:gd name="T51" fmla="*/ 80 h 130"/>
                <a:gd name="T52" fmla="*/ 52 w 124"/>
                <a:gd name="T53" fmla="*/ 60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4" h="130">
                  <a:moveTo>
                    <a:pt x="52" y="30"/>
                  </a:moveTo>
                  <a:lnTo>
                    <a:pt x="70" y="0"/>
                  </a:lnTo>
                  <a:lnTo>
                    <a:pt x="82" y="8"/>
                  </a:lnTo>
                  <a:lnTo>
                    <a:pt x="90" y="14"/>
                  </a:lnTo>
                  <a:lnTo>
                    <a:pt x="102" y="16"/>
                  </a:lnTo>
                  <a:lnTo>
                    <a:pt x="124" y="36"/>
                  </a:lnTo>
                  <a:lnTo>
                    <a:pt x="116" y="50"/>
                  </a:lnTo>
                  <a:lnTo>
                    <a:pt x="104" y="64"/>
                  </a:lnTo>
                  <a:lnTo>
                    <a:pt x="98" y="66"/>
                  </a:lnTo>
                  <a:lnTo>
                    <a:pt x="86" y="70"/>
                  </a:lnTo>
                  <a:lnTo>
                    <a:pt x="88" y="80"/>
                  </a:lnTo>
                  <a:lnTo>
                    <a:pt x="90" y="90"/>
                  </a:lnTo>
                  <a:lnTo>
                    <a:pt x="80" y="92"/>
                  </a:lnTo>
                  <a:lnTo>
                    <a:pt x="72" y="98"/>
                  </a:lnTo>
                  <a:lnTo>
                    <a:pt x="68" y="104"/>
                  </a:lnTo>
                  <a:lnTo>
                    <a:pt x="68" y="110"/>
                  </a:lnTo>
                  <a:lnTo>
                    <a:pt x="54" y="112"/>
                  </a:lnTo>
                  <a:lnTo>
                    <a:pt x="52" y="118"/>
                  </a:lnTo>
                  <a:lnTo>
                    <a:pt x="46" y="128"/>
                  </a:lnTo>
                  <a:lnTo>
                    <a:pt x="26" y="126"/>
                  </a:lnTo>
                  <a:lnTo>
                    <a:pt x="16" y="130"/>
                  </a:lnTo>
                  <a:lnTo>
                    <a:pt x="0" y="94"/>
                  </a:lnTo>
                  <a:lnTo>
                    <a:pt x="12" y="84"/>
                  </a:lnTo>
                  <a:lnTo>
                    <a:pt x="48" y="72"/>
                  </a:lnTo>
                  <a:lnTo>
                    <a:pt x="56" y="54"/>
                  </a:lnTo>
                  <a:lnTo>
                    <a:pt x="56" y="40"/>
                  </a:lnTo>
                  <a:lnTo>
                    <a:pt x="52" y="3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0" name="Freeform 148">
              <a:extLst>
                <a:ext uri="{FF2B5EF4-FFF2-40B4-BE49-F238E27FC236}">
                  <a16:creationId xmlns:a16="http://schemas.microsoft.com/office/drawing/2014/main" id="{87CAC11D-133E-47D3-9D98-C8109B4F4D50}"/>
                </a:ext>
              </a:extLst>
            </p:cNvPr>
            <p:cNvSpPr>
              <a:spLocks/>
            </p:cNvSpPr>
            <p:nvPr/>
          </p:nvSpPr>
          <p:spPr bwMode="auto">
            <a:xfrm>
              <a:off x="5234556" y="4347242"/>
              <a:ext cx="238188" cy="190047"/>
            </a:xfrm>
            <a:custGeom>
              <a:avLst/>
              <a:gdLst>
                <a:gd name="T0" fmla="*/ 45 w 162"/>
                <a:gd name="T1" fmla="*/ 182 h 100"/>
                <a:gd name="T2" fmla="*/ 40 w 162"/>
                <a:gd name="T3" fmla="*/ 194 h 100"/>
                <a:gd name="T4" fmla="*/ 36 w 162"/>
                <a:gd name="T5" fmla="*/ 211 h 100"/>
                <a:gd name="T6" fmla="*/ 16 w 162"/>
                <a:gd name="T7" fmla="*/ 211 h 100"/>
                <a:gd name="T8" fmla="*/ 8 w 162"/>
                <a:gd name="T9" fmla="*/ 202 h 100"/>
                <a:gd name="T10" fmla="*/ 0 w 162"/>
                <a:gd name="T11" fmla="*/ 138 h 100"/>
                <a:gd name="T12" fmla="*/ 0 w 162"/>
                <a:gd name="T13" fmla="*/ 89 h 100"/>
                <a:gd name="T14" fmla="*/ 8 w 162"/>
                <a:gd name="T15" fmla="*/ 50 h 100"/>
                <a:gd name="T16" fmla="*/ 40 w 162"/>
                <a:gd name="T17" fmla="*/ 48 h 100"/>
                <a:gd name="T18" fmla="*/ 67 w 162"/>
                <a:gd name="T19" fmla="*/ 58 h 100"/>
                <a:gd name="T20" fmla="*/ 93 w 162"/>
                <a:gd name="T21" fmla="*/ 9 h 100"/>
                <a:gd name="T22" fmla="*/ 119 w 162"/>
                <a:gd name="T23" fmla="*/ 0 h 100"/>
                <a:gd name="T24" fmla="*/ 136 w 162"/>
                <a:gd name="T25" fmla="*/ 0 h 100"/>
                <a:gd name="T26" fmla="*/ 152 w 162"/>
                <a:gd name="T27" fmla="*/ 77 h 100"/>
                <a:gd name="T28" fmla="*/ 140 w 162"/>
                <a:gd name="T29" fmla="*/ 89 h 100"/>
                <a:gd name="T30" fmla="*/ 132 w 162"/>
                <a:gd name="T31" fmla="*/ 101 h 100"/>
                <a:gd name="T32" fmla="*/ 132 w 162"/>
                <a:gd name="T33" fmla="*/ 117 h 100"/>
                <a:gd name="T34" fmla="*/ 126 w 162"/>
                <a:gd name="T35" fmla="*/ 126 h 100"/>
                <a:gd name="T36" fmla="*/ 109 w 162"/>
                <a:gd name="T37" fmla="*/ 138 h 100"/>
                <a:gd name="T38" fmla="*/ 99 w 162"/>
                <a:gd name="T39" fmla="*/ 144 h 100"/>
                <a:gd name="T40" fmla="*/ 91 w 162"/>
                <a:gd name="T41" fmla="*/ 168 h 100"/>
                <a:gd name="T42" fmla="*/ 73 w 162"/>
                <a:gd name="T43" fmla="*/ 162 h 100"/>
                <a:gd name="T44" fmla="*/ 65 w 162"/>
                <a:gd name="T45" fmla="*/ 184 h 100"/>
                <a:gd name="T46" fmla="*/ 51 w 162"/>
                <a:gd name="T47" fmla="*/ 184 h 100"/>
                <a:gd name="T48" fmla="*/ 45 w 162"/>
                <a:gd name="T49" fmla="*/ 182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2" h="100">
                  <a:moveTo>
                    <a:pt x="50" y="86"/>
                  </a:moveTo>
                  <a:lnTo>
                    <a:pt x="42" y="92"/>
                  </a:lnTo>
                  <a:lnTo>
                    <a:pt x="36" y="100"/>
                  </a:lnTo>
                  <a:lnTo>
                    <a:pt x="16" y="100"/>
                  </a:lnTo>
                  <a:lnTo>
                    <a:pt x="8" y="96"/>
                  </a:lnTo>
                  <a:lnTo>
                    <a:pt x="0" y="66"/>
                  </a:lnTo>
                  <a:lnTo>
                    <a:pt x="0" y="42"/>
                  </a:lnTo>
                  <a:lnTo>
                    <a:pt x="8" y="24"/>
                  </a:lnTo>
                  <a:lnTo>
                    <a:pt x="42" y="22"/>
                  </a:lnTo>
                  <a:lnTo>
                    <a:pt x="72" y="28"/>
                  </a:lnTo>
                  <a:lnTo>
                    <a:pt x="98" y="4"/>
                  </a:lnTo>
                  <a:lnTo>
                    <a:pt x="128" y="0"/>
                  </a:lnTo>
                  <a:lnTo>
                    <a:pt x="146" y="0"/>
                  </a:lnTo>
                  <a:lnTo>
                    <a:pt x="162" y="36"/>
                  </a:lnTo>
                  <a:lnTo>
                    <a:pt x="150" y="42"/>
                  </a:lnTo>
                  <a:lnTo>
                    <a:pt x="142" y="48"/>
                  </a:lnTo>
                  <a:lnTo>
                    <a:pt x="142" y="56"/>
                  </a:lnTo>
                  <a:lnTo>
                    <a:pt x="136" y="60"/>
                  </a:lnTo>
                  <a:lnTo>
                    <a:pt x="114" y="66"/>
                  </a:lnTo>
                  <a:lnTo>
                    <a:pt x="104" y="68"/>
                  </a:lnTo>
                  <a:lnTo>
                    <a:pt x="96" y="80"/>
                  </a:lnTo>
                  <a:lnTo>
                    <a:pt x="78" y="78"/>
                  </a:lnTo>
                  <a:lnTo>
                    <a:pt x="70" y="88"/>
                  </a:lnTo>
                  <a:lnTo>
                    <a:pt x="56" y="88"/>
                  </a:lnTo>
                  <a:lnTo>
                    <a:pt x="50" y="8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1" name="Freeform 149">
              <a:extLst>
                <a:ext uri="{FF2B5EF4-FFF2-40B4-BE49-F238E27FC236}">
                  <a16:creationId xmlns:a16="http://schemas.microsoft.com/office/drawing/2014/main" id="{F8E2C8D4-BE32-4904-821A-F23FB0A428D7}"/>
                </a:ext>
              </a:extLst>
            </p:cNvPr>
            <p:cNvSpPr>
              <a:spLocks/>
            </p:cNvSpPr>
            <p:nvPr/>
          </p:nvSpPr>
          <p:spPr bwMode="auto">
            <a:xfrm>
              <a:off x="5261353" y="3659141"/>
              <a:ext cx="454047" cy="488222"/>
            </a:xfrm>
            <a:custGeom>
              <a:avLst/>
              <a:gdLst>
                <a:gd name="T0" fmla="*/ 80 w 306"/>
                <a:gd name="T1" fmla="*/ 79 h 258"/>
                <a:gd name="T2" fmla="*/ 112 w 306"/>
                <a:gd name="T3" fmla="*/ 116 h 258"/>
                <a:gd name="T4" fmla="*/ 153 w 306"/>
                <a:gd name="T5" fmla="*/ 98 h 258"/>
                <a:gd name="T6" fmla="*/ 199 w 306"/>
                <a:gd name="T7" fmla="*/ 58 h 258"/>
                <a:gd name="T8" fmla="*/ 251 w 306"/>
                <a:gd name="T9" fmla="*/ 106 h 258"/>
                <a:gd name="T10" fmla="*/ 269 w 306"/>
                <a:gd name="T11" fmla="*/ 161 h 258"/>
                <a:gd name="T12" fmla="*/ 257 w 306"/>
                <a:gd name="T13" fmla="*/ 260 h 258"/>
                <a:gd name="T14" fmla="*/ 277 w 306"/>
                <a:gd name="T15" fmla="*/ 308 h 258"/>
                <a:gd name="T16" fmla="*/ 261 w 306"/>
                <a:gd name="T17" fmla="*/ 360 h 258"/>
                <a:gd name="T18" fmla="*/ 281 w 306"/>
                <a:gd name="T19" fmla="*/ 415 h 258"/>
                <a:gd name="T20" fmla="*/ 293 w 306"/>
                <a:gd name="T21" fmla="*/ 460 h 258"/>
                <a:gd name="T22" fmla="*/ 301 w 306"/>
                <a:gd name="T23" fmla="*/ 478 h 258"/>
                <a:gd name="T24" fmla="*/ 273 w 306"/>
                <a:gd name="T25" fmla="*/ 498 h 258"/>
                <a:gd name="T26" fmla="*/ 231 w 306"/>
                <a:gd name="T27" fmla="*/ 520 h 258"/>
                <a:gd name="T28" fmla="*/ 201 w 306"/>
                <a:gd name="T29" fmla="*/ 474 h 258"/>
                <a:gd name="T30" fmla="*/ 183 w 306"/>
                <a:gd name="T31" fmla="*/ 460 h 258"/>
                <a:gd name="T32" fmla="*/ 159 w 306"/>
                <a:gd name="T33" fmla="*/ 480 h 258"/>
                <a:gd name="T34" fmla="*/ 118 w 306"/>
                <a:gd name="T35" fmla="*/ 424 h 258"/>
                <a:gd name="T36" fmla="*/ 98 w 306"/>
                <a:gd name="T37" fmla="*/ 360 h 258"/>
                <a:gd name="T38" fmla="*/ 70 w 306"/>
                <a:gd name="T39" fmla="*/ 360 h 258"/>
                <a:gd name="T40" fmla="*/ 62 w 306"/>
                <a:gd name="T41" fmla="*/ 342 h 258"/>
                <a:gd name="T42" fmla="*/ 60 w 306"/>
                <a:gd name="T43" fmla="*/ 288 h 258"/>
                <a:gd name="T44" fmla="*/ 38 w 306"/>
                <a:gd name="T45" fmla="*/ 260 h 258"/>
                <a:gd name="T46" fmla="*/ 26 w 306"/>
                <a:gd name="T47" fmla="*/ 186 h 258"/>
                <a:gd name="T48" fmla="*/ 30 w 306"/>
                <a:gd name="T49" fmla="*/ 161 h 258"/>
                <a:gd name="T50" fmla="*/ 26 w 306"/>
                <a:gd name="T51" fmla="*/ 146 h 258"/>
                <a:gd name="T52" fmla="*/ 10 w 306"/>
                <a:gd name="T53" fmla="*/ 91 h 258"/>
                <a:gd name="T54" fmla="*/ 4 w 306"/>
                <a:gd name="T55" fmla="*/ 50 h 258"/>
                <a:gd name="T56" fmla="*/ 0 w 306"/>
                <a:gd name="T57" fmla="*/ 16 h 258"/>
                <a:gd name="T58" fmla="*/ 10 w 306"/>
                <a:gd name="T59" fmla="*/ 2 h 258"/>
                <a:gd name="T60" fmla="*/ 32 w 306"/>
                <a:gd name="T61" fmla="*/ 37 h 258"/>
                <a:gd name="T62" fmla="*/ 42 w 306"/>
                <a:gd name="T63" fmla="*/ 28 h 258"/>
                <a:gd name="T64" fmla="*/ 60 w 306"/>
                <a:gd name="T65" fmla="*/ 0 h 258"/>
                <a:gd name="T66" fmla="*/ 64 w 306"/>
                <a:gd name="T67" fmla="*/ 21 h 258"/>
                <a:gd name="T68" fmla="*/ 62 w 306"/>
                <a:gd name="T69" fmla="*/ 37 h 258"/>
                <a:gd name="T70" fmla="*/ 76 w 306"/>
                <a:gd name="T71" fmla="*/ 50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6" h="258">
                  <a:moveTo>
                    <a:pt x="76" y="24"/>
                  </a:moveTo>
                  <a:lnTo>
                    <a:pt x="80" y="38"/>
                  </a:lnTo>
                  <a:lnTo>
                    <a:pt x="100" y="48"/>
                  </a:lnTo>
                  <a:lnTo>
                    <a:pt x="112" y="56"/>
                  </a:lnTo>
                  <a:lnTo>
                    <a:pt x="142" y="56"/>
                  </a:lnTo>
                  <a:lnTo>
                    <a:pt x="156" y="48"/>
                  </a:lnTo>
                  <a:lnTo>
                    <a:pt x="178" y="32"/>
                  </a:lnTo>
                  <a:lnTo>
                    <a:pt x="204" y="28"/>
                  </a:lnTo>
                  <a:lnTo>
                    <a:pt x="226" y="36"/>
                  </a:lnTo>
                  <a:lnTo>
                    <a:pt x="256" y="52"/>
                  </a:lnTo>
                  <a:lnTo>
                    <a:pt x="272" y="56"/>
                  </a:lnTo>
                  <a:lnTo>
                    <a:pt x="274" y="78"/>
                  </a:lnTo>
                  <a:lnTo>
                    <a:pt x="264" y="98"/>
                  </a:lnTo>
                  <a:lnTo>
                    <a:pt x="262" y="126"/>
                  </a:lnTo>
                  <a:lnTo>
                    <a:pt x="268" y="150"/>
                  </a:lnTo>
                  <a:lnTo>
                    <a:pt x="282" y="150"/>
                  </a:lnTo>
                  <a:lnTo>
                    <a:pt x="280" y="162"/>
                  </a:lnTo>
                  <a:lnTo>
                    <a:pt x="266" y="176"/>
                  </a:lnTo>
                  <a:lnTo>
                    <a:pt x="272" y="186"/>
                  </a:lnTo>
                  <a:lnTo>
                    <a:pt x="286" y="202"/>
                  </a:lnTo>
                  <a:lnTo>
                    <a:pt x="298" y="212"/>
                  </a:lnTo>
                  <a:lnTo>
                    <a:pt x="298" y="224"/>
                  </a:lnTo>
                  <a:lnTo>
                    <a:pt x="306" y="224"/>
                  </a:lnTo>
                  <a:lnTo>
                    <a:pt x="306" y="232"/>
                  </a:lnTo>
                  <a:lnTo>
                    <a:pt x="292" y="234"/>
                  </a:lnTo>
                  <a:lnTo>
                    <a:pt x="278" y="242"/>
                  </a:lnTo>
                  <a:lnTo>
                    <a:pt x="278" y="258"/>
                  </a:lnTo>
                  <a:lnTo>
                    <a:pt x="236" y="254"/>
                  </a:lnTo>
                  <a:lnTo>
                    <a:pt x="208" y="246"/>
                  </a:lnTo>
                  <a:lnTo>
                    <a:pt x="206" y="230"/>
                  </a:lnTo>
                  <a:lnTo>
                    <a:pt x="196" y="222"/>
                  </a:lnTo>
                  <a:lnTo>
                    <a:pt x="188" y="224"/>
                  </a:lnTo>
                  <a:lnTo>
                    <a:pt x="178" y="232"/>
                  </a:lnTo>
                  <a:lnTo>
                    <a:pt x="164" y="234"/>
                  </a:lnTo>
                  <a:lnTo>
                    <a:pt x="138" y="224"/>
                  </a:lnTo>
                  <a:lnTo>
                    <a:pt x="118" y="206"/>
                  </a:lnTo>
                  <a:lnTo>
                    <a:pt x="104" y="188"/>
                  </a:lnTo>
                  <a:lnTo>
                    <a:pt x="98" y="176"/>
                  </a:lnTo>
                  <a:lnTo>
                    <a:pt x="80" y="172"/>
                  </a:lnTo>
                  <a:lnTo>
                    <a:pt x="70" y="176"/>
                  </a:lnTo>
                  <a:lnTo>
                    <a:pt x="60" y="172"/>
                  </a:lnTo>
                  <a:lnTo>
                    <a:pt x="62" y="166"/>
                  </a:lnTo>
                  <a:lnTo>
                    <a:pt x="56" y="154"/>
                  </a:lnTo>
                  <a:lnTo>
                    <a:pt x="60" y="140"/>
                  </a:lnTo>
                  <a:lnTo>
                    <a:pt x="48" y="130"/>
                  </a:lnTo>
                  <a:lnTo>
                    <a:pt x="38" y="126"/>
                  </a:lnTo>
                  <a:lnTo>
                    <a:pt x="20" y="104"/>
                  </a:lnTo>
                  <a:lnTo>
                    <a:pt x="26" y="90"/>
                  </a:lnTo>
                  <a:lnTo>
                    <a:pt x="32" y="86"/>
                  </a:lnTo>
                  <a:lnTo>
                    <a:pt x="30" y="78"/>
                  </a:lnTo>
                  <a:lnTo>
                    <a:pt x="34" y="72"/>
                  </a:lnTo>
                  <a:lnTo>
                    <a:pt x="26" y="70"/>
                  </a:lnTo>
                  <a:lnTo>
                    <a:pt x="16" y="54"/>
                  </a:lnTo>
                  <a:lnTo>
                    <a:pt x="10" y="44"/>
                  </a:lnTo>
                  <a:lnTo>
                    <a:pt x="6" y="34"/>
                  </a:lnTo>
                  <a:lnTo>
                    <a:pt x="4" y="24"/>
                  </a:lnTo>
                  <a:lnTo>
                    <a:pt x="2" y="16"/>
                  </a:lnTo>
                  <a:lnTo>
                    <a:pt x="0" y="8"/>
                  </a:lnTo>
                  <a:lnTo>
                    <a:pt x="2" y="4"/>
                  </a:lnTo>
                  <a:lnTo>
                    <a:pt x="10" y="2"/>
                  </a:lnTo>
                  <a:lnTo>
                    <a:pt x="24" y="14"/>
                  </a:lnTo>
                  <a:lnTo>
                    <a:pt x="32" y="18"/>
                  </a:lnTo>
                  <a:lnTo>
                    <a:pt x="34" y="12"/>
                  </a:lnTo>
                  <a:lnTo>
                    <a:pt x="42" y="14"/>
                  </a:lnTo>
                  <a:lnTo>
                    <a:pt x="48" y="10"/>
                  </a:lnTo>
                  <a:lnTo>
                    <a:pt x="60" y="0"/>
                  </a:lnTo>
                  <a:lnTo>
                    <a:pt x="64" y="2"/>
                  </a:lnTo>
                  <a:lnTo>
                    <a:pt x="64" y="10"/>
                  </a:lnTo>
                  <a:lnTo>
                    <a:pt x="68" y="16"/>
                  </a:lnTo>
                  <a:lnTo>
                    <a:pt x="62" y="18"/>
                  </a:lnTo>
                  <a:lnTo>
                    <a:pt x="68" y="24"/>
                  </a:lnTo>
                  <a:lnTo>
                    <a:pt x="76" y="2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2" name="Freeform 150">
              <a:extLst>
                <a:ext uri="{FF2B5EF4-FFF2-40B4-BE49-F238E27FC236}">
                  <a16:creationId xmlns:a16="http://schemas.microsoft.com/office/drawing/2014/main" id="{4C585C4D-1B5A-4CED-AC94-08A98777A993}"/>
                </a:ext>
              </a:extLst>
            </p:cNvPr>
            <p:cNvSpPr>
              <a:spLocks/>
            </p:cNvSpPr>
            <p:nvPr/>
          </p:nvSpPr>
          <p:spPr bwMode="auto">
            <a:xfrm>
              <a:off x="5649898" y="3703376"/>
              <a:ext cx="336441" cy="304730"/>
            </a:xfrm>
            <a:custGeom>
              <a:avLst/>
              <a:gdLst>
                <a:gd name="T0" fmla="*/ 12 w 226"/>
                <a:gd name="T1" fmla="*/ 110 h 162"/>
                <a:gd name="T2" fmla="*/ 24 w 226"/>
                <a:gd name="T3" fmla="*/ 110 h 162"/>
                <a:gd name="T4" fmla="*/ 34 w 226"/>
                <a:gd name="T5" fmla="*/ 119 h 162"/>
                <a:gd name="T6" fmla="*/ 44 w 226"/>
                <a:gd name="T7" fmla="*/ 95 h 162"/>
                <a:gd name="T8" fmla="*/ 56 w 226"/>
                <a:gd name="T9" fmla="*/ 90 h 162"/>
                <a:gd name="T10" fmla="*/ 68 w 226"/>
                <a:gd name="T11" fmla="*/ 52 h 162"/>
                <a:gd name="T12" fmla="*/ 84 w 226"/>
                <a:gd name="T13" fmla="*/ 39 h 162"/>
                <a:gd name="T14" fmla="*/ 96 w 226"/>
                <a:gd name="T15" fmla="*/ 39 h 162"/>
                <a:gd name="T16" fmla="*/ 116 w 226"/>
                <a:gd name="T17" fmla="*/ 52 h 162"/>
                <a:gd name="T18" fmla="*/ 126 w 226"/>
                <a:gd name="T19" fmla="*/ 60 h 162"/>
                <a:gd name="T20" fmla="*/ 146 w 226"/>
                <a:gd name="T21" fmla="*/ 37 h 162"/>
                <a:gd name="T22" fmla="*/ 154 w 226"/>
                <a:gd name="T23" fmla="*/ 32 h 162"/>
                <a:gd name="T24" fmla="*/ 164 w 226"/>
                <a:gd name="T25" fmla="*/ 0 h 162"/>
                <a:gd name="T26" fmla="*/ 172 w 226"/>
                <a:gd name="T27" fmla="*/ 11 h 162"/>
                <a:gd name="T28" fmla="*/ 174 w 226"/>
                <a:gd name="T29" fmla="*/ 37 h 162"/>
                <a:gd name="T30" fmla="*/ 172 w 226"/>
                <a:gd name="T31" fmla="*/ 52 h 162"/>
                <a:gd name="T32" fmla="*/ 172 w 226"/>
                <a:gd name="T33" fmla="*/ 63 h 162"/>
                <a:gd name="T34" fmla="*/ 182 w 226"/>
                <a:gd name="T35" fmla="*/ 60 h 162"/>
                <a:gd name="T36" fmla="*/ 190 w 226"/>
                <a:gd name="T37" fmla="*/ 52 h 162"/>
                <a:gd name="T38" fmla="*/ 198 w 226"/>
                <a:gd name="T39" fmla="*/ 39 h 162"/>
                <a:gd name="T40" fmla="*/ 226 w 226"/>
                <a:gd name="T41" fmla="*/ 39 h 162"/>
                <a:gd name="T42" fmla="*/ 226 w 226"/>
                <a:gd name="T43" fmla="*/ 55 h 162"/>
                <a:gd name="T44" fmla="*/ 214 w 226"/>
                <a:gd name="T45" fmla="*/ 60 h 162"/>
                <a:gd name="T46" fmla="*/ 198 w 226"/>
                <a:gd name="T47" fmla="*/ 60 h 162"/>
                <a:gd name="T48" fmla="*/ 190 w 226"/>
                <a:gd name="T49" fmla="*/ 60 h 162"/>
                <a:gd name="T50" fmla="*/ 186 w 226"/>
                <a:gd name="T51" fmla="*/ 63 h 162"/>
                <a:gd name="T52" fmla="*/ 174 w 226"/>
                <a:gd name="T53" fmla="*/ 80 h 162"/>
                <a:gd name="T54" fmla="*/ 168 w 226"/>
                <a:gd name="T55" fmla="*/ 92 h 162"/>
                <a:gd name="T56" fmla="*/ 172 w 226"/>
                <a:gd name="T57" fmla="*/ 104 h 162"/>
                <a:gd name="T58" fmla="*/ 174 w 226"/>
                <a:gd name="T59" fmla="*/ 116 h 162"/>
                <a:gd name="T60" fmla="*/ 172 w 226"/>
                <a:gd name="T61" fmla="*/ 135 h 162"/>
                <a:gd name="T62" fmla="*/ 168 w 226"/>
                <a:gd name="T63" fmla="*/ 155 h 162"/>
                <a:gd name="T64" fmla="*/ 152 w 226"/>
                <a:gd name="T65" fmla="*/ 166 h 162"/>
                <a:gd name="T66" fmla="*/ 148 w 226"/>
                <a:gd name="T67" fmla="*/ 191 h 162"/>
                <a:gd name="T68" fmla="*/ 142 w 226"/>
                <a:gd name="T69" fmla="*/ 201 h 162"/>
                <a:gd name="T70" fmla="*/ 138 w 226"/>
                <a:gd name="T71" fmla="*/ 219 h 162"/>
                <a:gd name="T72" fmla="*/ 138 w 226"/>
                <a:gd name="T73" fmla="*/ 247 h 162"/>
                <a:gd name="T74" fmla="*/ 114 w 226"/>
                <a:gd name="T75" fmla="*/ 247 h 162"/>
                <a:gd name="T76" fmla="*/ 110 w 226"/>
                <a:gd name="T77" fmla="*/ 265 h 162"/>
                <a:gd name="T78" fmla="*/ 94 w 226"/>
                <a:gd name="T79" fmla="*/ 265 h 162"/>
                <a:gd name="T80" fmla="*/ 90 w 226"/>
                <a:gd name="T81" fmla="*/ 274 h 162"/>
                <a:gd name="T82" fmla="*/ 88 w 226"/>
                <a:gd name="T83" fmla="*/ 312 h 162"/>
                <a:gd name="T84" fmla="*/ 78 w 226"/>
                <a:gd name="T85" fmla="*/ 315 h 162"/>
                <a:gd name="T86" fmla="*/ 42 w 226"/>
                <a:gd name="T87" fmla="*/ 324 h 162"/>
                <a:gd name="T88" fmla="*/ 24 w 226"/>
                <a:gd name="T89" fmla="*/ 324 h 162"/>
                <a:gd name="T90" fmla="*/ 18 w 226"/>
                <a:gd name="T91" fmla="*/ 312 h 162"/>
                <a:gd name="T92" fmla="*/ 8 w 226"/>
                <a:gd name="T93" fmla="*/ 319 h 162"/>
                <a:gd name="T94" fmla="*/ 4 w 226"/>
                <a:gd name="T95" fmla="*/ 308 h 162"/>
                <a:gd name="T96" fmla="*/ 18 w 226"/>
                <a:gd name="T97" fmla="*/ 279 h 162"/>
                <a:gd name="T98" fmla="*/ 20 w 226"/>
                <a:gd name="T99" fmla="*/ 256 h 162"/>
                <a:gd name="T100" fmla="*/ 6 w 226"/>
                <a:gd name="T101" fmla="*/ 256 h 162"/>
                <a:gd name="T102" fmla="*/ 4 w 226"/>
                <a:gd name="T103" fmla="*/ 226 h 162"/>
                <a:gd name="T104" fmla="*/ 0 w 226"/>
                <a:gd name="T105" fmla="*/ 207 h 162"/>
                <a:gd name="T106" fmla="*/ 2 w 226"/>
                <a:gd name="T107" fmla="*/ 152 h 162"/>
                <a:gd name="T108" fmla="*/ 12 w 226"/>
                <a:gd name="T109" fmla="*/ 110 h 1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6" h="162">
                  <a:moveTo>
                    <a:pt x="12" y="56"/>
                  </a:moveTo>
                  <a:lnTo>
                    <a:pt x="24" y="56"/>
                  </a:lnTo>
                  <a:lnTo>
                    <a:pt x="34" y="60"/>
                  </a:lnTo>
                  <a:lnTo>
                    <a:pt x="44" y="48"/>
                  </a:lnTo>
                  <a:lnTo>
                    <a:pt x="56" y="44"/>
                  </a:lnTo>
                  <a:lnTo>
                    <a:pt x="68" y="26"/>
                  </a:lnTo>
                  <a:lnTo>
                    <a:pt x="84" y="20"/>
                  </a:lnTo>
                  <a:lnTo>
                    <a:pt x="96" y="20"/>
                  </a:lnTo>
                  <a:lnTo>
                    <a:pt x="116" y="26"/>
                  </a:lnTo>
                  <a:lnTo>
                    <a:pt x="126" y="30"/>
                  </a:lnTo>
                  <a:lnTo>
                    <a:pt x="146" y="18"/>
                  </a:lnTo>
                  <a:lnTo>
                    <a:pt x="154" y="16"/>
                  </a:lnTo>
                  <a:lnTo>
                    <a:pt x="164" y="0"/>
                  </a:lnTo>
                  <a:lnTo>
                    <a:pt x="172" y="6"/>
                  </a:lnTo>
                  <a:lnTo>
                    <a:pt x="174" y="18"/>
                  </a:lnTo>
                  <a:lnTo>
                    <a:pt x="172" y="26"/>
                  </a:lnTo>
                  <a:lnTo>
                    <a:pt x="172" y="32"/>
                  </a:lnTo>
                  <a:lnTo>
                    <a:pt x="182" y="30"/>
                  </a:lnTo>
                  <a:lnTo>
                    <a:pt x="190" y="26"/>
                  </a:lnTo>
                  <a:lnTo>
                    <a:pt x="198" y="20"/>
                  </a:lnTo>
                  <a:lnTo>
                    <a:pt x="226" y="20"/>
                  </a:lnTo>
                  <a:lnTo>
                    <a:pt x="226" y="28"/>
                  </a:lnTo>
                  <a:lnTo>
                    <a:pt x="214" y="30"/>
                  </a:lnTo>
                  <a:lnTo>
                    <a:pt x="198" y="30"/>
                  </a:lnTo>
                  <a:lnTo>
                    <a:pt x="190" y="30"/>
                  </a:lnTo>
                  <a:lnTo>
                    <a:pt x="186" y="32"/>
                  </a:lnTo>
                  <a:lnTo>
                    <a:pt x="174" y="40"/>
                  </a:lnTo>
                  <a:lnTo>
                    <a:pt x="168" y="46"/>
                  </a:lnTo>
                  <a:lnTo>
                    <a:pt x="172" y="52"/>
                  </a:lnTo>
                  <a:lnTo>
                    <a:pt x="174" y="58"/>
                  </a:lnTo>
                  <a:lnTo>
                    <a:pt x="172" y="68"/>
                  </a:lnTo>
                  <a:lnTo>
                    <a:pt x="168" y="78"/>
                  </a:lnTo>
                  <a:lnTo>
                    <a:pt x="152" y="84"/>
                  </a:lnTo>
                  <a:lnTo>
                    <a:pt x="148" y="96"/>
                  </a:lnTo>
                  <a:lnTo>
                    <a:pt x="142" y="100"/>
                  </a:lnTo>
                  <a:lnTo>
                    <a:pt x="138" y="110"/>
                  </a:lnTo>
                  <a:lnTo>
                    <a:pt x="138" y="124"/>
                  </a:lnTo>
                  <a:lnTo>
                    <a:pt x="114" y="124"/>
                  </a:lnTo>
                  <a:lnTo>
                    <a:pt x="110" y="132"/>
                  </a:lnTo>
                  <a:lnTo>
                    <a:pt x="94" y="132"/>
                  </a:lnTo>
                  <a:lnTo>
                    <a:pt x="90" y="138"/>
                  </a:lnTo>
                  <a:lnTo>
                    <a:pt x="88" y="156"/>
                  </a:lnTo>
                  <a:lnTo>
                    <a:pt x="78" y="158"/>
                  </a:lnTo>
                  <a:lnTo>
                    <a:pt x="42" y="162"/>
                  </a:lnTo>
                  <a:lnTo>
                    <a:pt x="24" y="162"/>
                  </a:lnTo>
                  <a:lnTo>
                    <a:pt x="18" y="156"/>
                  </a:lnTo>
                  <a:lnTo>
                    <a:pt x="8" y="160"/>
                  </a:lnTo>
                  <a:lnTo>
                    <a:pt x="4" y="154"/>
                  </a:lnTo>
                  <a:lnTo>
                    <a:pt x="18" y="140"/>
                  </a:lnTo>
                  <a:lnTo>
                    <a:pt x="20" y="128"/>
                  </a:lnTo>
                  <a:lnTo>
                    <a:pt x="6" y="128"/>
                  </a:lnTo>
                  <a:lnTo>
                    <a:pt x="4" y="114"/>
                  </a:lnTo>
                  <a:lnTo>
                    <a:pt x="0" y="104"/>
                  </a:lnTo>
                  <a:lnTo>
                    <a:pt x="2" y="76"/>
                  </a:lnTo>
                  <a:lnTo>
                    <a:pt x="12" y="5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3" name="Freeform 151">
              <a:extLst>
                <a:ext uri="{FF2B5EF4-FFF2-40B4-BE49-F238E27FC236}">
                  <a16:creationId xmlns:a16="http://schemas.microsoft.com/office/drawing/2014/main" id="{BD39E6BF-60DD-4F87-8DC6-F10FC4443D56}"/>
                </a:ext>
              </a:extLst>
            </p:cNvPr>
            <p:cNvSpPr>
              <a:spLocks/>
            </p:cNvSpPr>
            <p:nvPr/>
          </p:nvSpPr>
          <p:spPr bwMode="auto">
            <a:xfrm>
              <a:off x="5661807" y="3754165"/>
              <a:ext cx="379613" cy="437435"/>
            </a:xfrm>
            <a:custGeom>
              <a:avLst/>
              <a:gdLst>
                <a:gd name="T0" fmla="*/ 8 w 256"/>
                <a:gd name="T1" fmla="*/ 387 h 232"/>
                <a:gd name="T2" fmla="*/ 36 w 256"/>
                <a:gd name="T3" fmla="*/ 367 h 232"/>
                <a:gd name="T4" fmla="*/ 28 w 256"/>
                <a:gd name="T5" fmla="*/ 351 h 232"/>
                <a:gd name="T6" fmla="*/ 16 w 256"/>
                <a:gd name="T7" fmla="*/ 306 h 232"/>
                <a:gd name="T8" fmla="*/ 10 w 256"/>
                <a:gd name="T9" fmla="*/ 257 h 232"/>
                <a:gd name="T10" fmla="*/ 34 w 256"/>
                <a:gd name="T11" fmla="*/ 270 h 232"/>
                <a:gd name="T12" fmla="*/ 70 w 256"/>
                <a:gd name="T13" fmla="*/ 264 h 232"/>
                <a:gd name="T14" fmla="*/ 82 w 256"/>
                <a:gd name="T15" fmla="*/ 222 h 232"/>
                <a:gd name="T16" fmla="*/ 102 w 256"/>
                <a:gd name="T17" fmla="*/ 211 h 232"/>
                <a:gd name="T18" fmla="*/ 128 w 256"/>
                <a:gd name="T19" fmla="*/ 193 h 232"/>
                <a:gd name="T20" fmla="*/ 129 w 256"/>
                <a:gd name="T21" fmla="*/ 146 h 232"/>
                <a:gd name="T22" fmla="*/ 139 w 256"/>
                <a:gd name="T23" fmla="*/ 113 h 232"/>
                <a:gd name="T24" fmla="*/ 161 w 256"/>
                <a:gd name="T25" fmla="*/ 61 h 232"/>
                <a:gd name="T26" fmla="*/ 161 w 256"/>
                <a:gd name="T27" fmla="*/ 24 h 232"/>
                <a:gd name="T28" fmla="*/ 185 w 256"/>
                <a:gd name="T29" fmla="*/ 2 h 232"/>
                <a:gd name="T30" fmla="*/ 213 w 256"/>
                <a:gd name="T31" fmla="*/ 0 h 232"/>
                <a:gd name="T32" fmla="*/ 231 w 256"/>
                <a:gd name="T33" fmla="*/ 12 h 232"/>
                <a:gd name="T34" fmla="*/ 251 w 256"/>
                <a:gd name="T35" fmla="*/ 49 h 232"/>
                <a:gd name="T36" fmla="*/ 245 w 256"/>
                <a:gd name="T37" fmla="*/ 84 h 232"/>
                <a:gd name="T38" fmla="*/ 199 w 256"/>
                <a:gd name="T39" fmla="*/ 84 h 232"/>
                <a:gd name="T40" fmla="*/ 209 w 256"/>
                <a:gd name="T41" fmla="*/ 159 h 232"/>
                <a:gd name="T42" fmla="*/ 211 w 256"/>
                <a:gd name="T43" fmla="*/ 185 h 232"/>
                <a:gd name="T44" fmla="*/ 167 w 256"/>
                <a:gd name="T45" fmla="*/ 323 h 232"/>
                <a:gd name="T46" fmla="*/ 145 w 256"/>
                <a:gd name="T47" fmla="*/ 323 h 232"/>
                <a:gd name="T48" fmla="*/ 128 w 256"/>
                <a:gd name="T49" fmla="*/ 348 h 232"/>
                <a:gd name="T50" fmla="*/ 135 w 256"/>
                <a:gd name="T51" fmla="*/ 367 h 232"/>
                <a:gd name="T52" fmla="*/ 145 w 256"/>
                <a:gd name="T53" fmla="*/ 406 h 232"/>
                <a:gd name="T54" fmla="*/ 151 w 256"/>
                <a:gd name="T55" fmla="*/ 444 h 232"/>
                <a:gd name="T56" fmla="*/ 133 w 256"/>
                <a:gd name="T57" fmla="*/ 456 h 232"/>
                <a:gd name="T58" fmla="*/ 122 w 256"/>
                <a:gd name="T59" fmla="*/ 444 h 232"/>
                <a:gd name="T60" fmla="*/ 104 w 256"/>
                <a:gd name="T61" fmla="*/ 461 h 232"/>
                <a:gd name="T62" fmla="*/ 86 w 256"/>
                <a:gd name="T63" fmla="*/ 404 h 232"/>
                <a:gd name="T64" fmla="*/ 34 w 256"/>
                <a:gd name="T65" fmla="*/ 425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6" h="232">
                  <a:moveTo>
                    <a:pt x="8" y="208"/>
                  </a:moveTo>
                  <a:lnTo>
                    <a:pt x="8" y="192"/>
                  </a:lnTo>
                  <a:lnTo>
                    <a:pt x="22" y="184"/>
                  </a:lnTo>
                  <a:lnTo>
                    <a:pt x="36" y="182"/>
                  </a:lnTo>
                  <a:lnTo>
                    <a:pt x="36" y="174"/>
                  </a:lnTo>
                  <a:lnTo>
                    <a:pt x="28" y="174"/>
                  </a:lnTo>
                  <a:lnTo>
                    <a:pt x="28" y="162"/>
                  </a:lnTo>
                  <a:lnTo>
                    <a:pt x="16" y="152"/>
                  </a:lnTo>
                  <a:lnTo>
                    <a:pt x="0" y="132"/>
                  </a:lnTo>
                  <a:lnTo>
                    <a:pt x="10" y="128"/>
                  </a:lnTo>
                  <a:lnTo>
                    <a:pt x="16" y="134"/>
                  </a:lnTo>
                  <a:lnTo>
                    <a:pt x="34" y="134"/>
                  </a:lnTo>
                  <a:lnTo>
                    <a:pt x="54" y="132"/>
                  </a:lnTo>
                  <a:lnTo>
                    <a:pt x="70" y="130"/>
                  </a:lnTo>
                  <a:lnTo>
                    <a:pt x="80" y="128"/>
                  </a:lnTo>
                  <a:lnTo>
                    <a:pt x="82" y="110"/>
                  </a:lnTo>
                  <a:lnTo>
                    <a:pt x="86" y="104"/>
                  </a:lnTo>
                  <a:lnTo>
                    <a:pt x="102" y="104"/>
                  </a:lnTo>
                  <a:lnTo>
                    <a:pt x="106" y="96"/>
                  </a:lnTo>
                  <a:lnTo>
                    <a:pt x="130" y="96"/>
                  </a:lnTo>
                  <a:lnTo>
                    <a:pt x="130" y="82"/>
                  </a:lnTo>
                  <a:lnTo>
                    <a:pt x="134" y="72"/>
                  </a:lnTo>
                  <a:lnTo>
                    <a:pt x="140" y="68"/>
                  </a:lnTo>
                  <a:lnTo>
                    <a:pt x="144" y="56"/>
                  </a:lnTo>
                  <a:lnTo>
                    <a:pt x="160" y="50"/>
                  </a:lnTo>
                  <a:lnTo>
                    <a:pt x="166" y="30"/>
                  </a:lnTo>
                  <a:lnTo>
                    <a:pt x="160" y="18"/>
                  </a:lnTo>
                  <a:lnTo>
                    <a:pt x="166" y="12"/>
                  </a:lnTo>
                  <a:lnTo>
                    <a:pt x="182" y="2"/>
                  </a:lnTo>
                  <a:lnTo>
                    <a:pt x="190" y="2"/>
                  </a:lnTo>
                  <a:lnTo>
                    <a:pt x="206" y="2"/>
                  </a:lnTo>
                  <a:lnTo>
                    <a:pt x="218" y="0"/>
                  </a:lnTo>
                  <a:lnTo>
                    <a:pt x="224" y="2"/>
                  </a:lnTo>
                  <a:lnTo>
                    <a:pt x="236" y="6"/>
                  </a:lnTo>
                  <a:lnTo>
                    <a:pt x="236" y="16"/>
                  </a:lnTo>
                  <a:lnTo>
                    <a:pt x="256" y="24"/>
                  </a:lnTo>
                  <a:lnTo>
                    <a:pt x="254" y="30"/>
                  </a:lnTo>
                  <a:lnTo>
                    <a:pt x="250" y="42"/>
                  </a:lnTo>
                  <a:lnTo>
                    <a:pt x="234" y="46"/>
                  </a:lnTo>
                  <a:lnTo>
                    <a:pt x="204" y="42"/>
                  </a:lnTo>
                  <a:lnTo>
                    <a:pt x="206" y="72"/>
                  </a:lnTo>
                  <a:lnTo>
                    <a:pt x="214" y="78"/>
                  </a:lnTo>
                  <a:lnTo>
                    <a:pt x="222" y="86"/>
                  </a:lnTo>
                  <a:lnTo>
                    <a:pt x="216" y="92"/>
                  </a:lnTo>
                  <a:lnTo>
                    <a:pt x="214" y="106"/>
                  </a:lnTo>
                  <a:lnTo>
                    <a:pt x="172" y="160"/>
                  </a:lnTo>
                  <a:lnTo>
                    <a:pt x="158" y="164"/>
                  </a:lnTo>
                  <a:lnTo>
                    <a:pt x="150" y="160"/>
                  </a:lnTo>
                  <a:lnTo>
                    <a:pt x="142" y="160"/>
                  </a:lnTo>
                  <a:lnTo>
                    <a:pt x="132" y="172"/>
                  </a:lnTo>
                  <a:lnTo>
                    <a:pt x="132" y="182"/>
                  </a:lnTo>
                  <a:lnTo>
                    <a:pt x="140" y="182"/>
                  </a:lnTo>
                  <a:lnTo>
                    <a:pt x="144" y="196"/>
                  </a:lnTo>
                  <a:lnTo>
                    <a:pt x="150" y="202"/>
                  </a:lnTo>
                  <a:lnTo>
                    <a:pt x="156" y="210"/>
                  </a:lnTo>
                  <a:lnTo>
                    <a:pt x="156" y="220"/>
                  </a:lnTo>
                  <a:lnTo>
                    <a:pt x="142" y="220"/>
                  </a:lnTo>
                  <a:lnTo>
                    <a:pt x="138" y="226"/>
                  </a:lnTo>
                  <a:lnTo>
                    <a:pt x="130" y="220"/>
                  </a:lnTo>
                  <a:lnTo>
                    <a:pt x="122" y="220"/>
                  </a:lnTo>
                  <a:lnTo>
                    <a:pt x="116" y="232"/>
                  </a:lnTo>
                  <a:lnTo>
                    <a:pt x="104" y="228"/>
                  </a:lnTo>
                  <a:lnTo>
                    <a:pt x="86" y="204"/>
                  </a:lnTo>
                  <a:lnTo>
                    <a:pt x="86" y="200"/>
                  </a:lnTo>
                  <a:lnTo>
                    <a:pt x="38" y="204"/>
                  </a:lnTo>
                  <a:lnTo>
                    <a:pt x="34" y="210"/>
                  </a:lnTo>
                  <a:lnTo>
                    <a:pt x="8" y="208"/>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4" name="Freeform 152">
              <a:extLst>
                <a:ext uri="{FF2B5EF4-FFF2-40B4-BE49-F238E27FC236}">
                  <a16:creationId xmlns:a16="http://schemas.microsoft.com/office/drawing/2014/main" id="{E477D7AA-F4AE-415B-9EB2-AF9F84C2E344}"/>
                </a:ext>
              </a:extLst>
            </p:cNvPr>
            <p:cNvSpPr>
              <a:spLocks/>
            </p:cNvSpPr>
            <p:nvPr/>
          </p:nvSpPr>
          <p:spPr bwMode="auto">
            <a:xfrm>
              <a:off x="5048472" y="3875400"/>
              <a:ext cx="98253" cy="144173"/>
            </a:xfrm>
            <a:custGeom>
              <a:avLst/>
              <a:gdLst>
                <a:gd name="T0" fmla="*/ 56 w 68"/>
                <a:gd name="T1" fmla="*/ 0 h 76"/>
                <a:gd name="T2" fmla="*/ 58 w 68"/>
                <a:gd name="T3" fmla="*/ 50 h 76"/>
                <a:gd name="T4" fmla="*/ 56 w 68"/>
                <a:gd name="T5" fmla="*/ 63 h 76"/>
                <a:gd name="T6" fmla="*/ 33 w 68"/>
                <a:gd name="T7" fmla="*/ 69 h 76"/>
                <a:gd name="T8" fmla="*/ 45 w 68"/>
                <a:gd name="T9" fmla="*/ 104 h 76"/>
                <a:gd name="T10" fmla="*/ 39 w 68"/>
                <a:gd name="T11" fmla="*/ 117 h 76"/>
                <a:gd name="T12" fmla="*/ 37 w 68"/>
                <a:gd name="T13" fmla="*/ 129 h 76"/>
                <a:gd name="T14" fmla="*/ 25 w 68"/>
                <a:gd name="T15" fmla="*/ 134 h 76"/>
                <a:gd name="T16" fmla="*/ 19 w 68"/>
                <a:gd name="T17" fmla="*/ 149 h 76"/>
                <a:gd name="T18" fmla="*/ 17 w 68"/>
                <a:gd name="T19" fmla="*/ 159 h 76"/>
                <a:gd name="T20" fmla="*/ 0 w 68"/>
                <a:gd name="T21" fmla="*/ 146 h 76"/>
                <a:gd name="T22" fmla="*/ 6 w 68"/>
                <a:gd name="T23" fmla="*/ 120 h 76"/>
                <a:gd name="T24" fmla="*/ 8 w 68"/>
                <a:gd name="T25" fmla="*/ 101 h 76"/>
                <a:gd name="T26" fmla="*/ 8 w 68"/>
                <a:gd name="T27" fmla="*/ 76 h 76"/>
                <a:gd name="T28" fmla="*/ 10 w 68"/>
                <a:gd name="T29" fmla="*/ 58 h 76"/>
                <a:gd name="T30" fmla="*/ 10 w 68"/>
                <a:gd name="T31" fmla="*/ 42 h 76"/>
                <a:gd name="T32" fmla="*/ 12 w 68"/>
                <a:gd name="T33" fmla="*/ 29 h 76"/>
                <a:gd name="T34" fmla="*/ 16 w 68"/>
                <a:gd name="T35" fmla="*/ 34 h 76"/>
                <a:gd name="T36" fmla="*/ 17 w 68"/>
                <a:gd name="T37" fmla="*/ 34 h 76"/>
                <a:gd name="T38" fmla="*/ 23 w 68"/>
                <a:gd name="T39" fmla="*/ 42 h 76"/>
                <a:gd name="T40" fmla="*/ 31 w 68"/>
                <a:gd name="T41" fmla="*/ 37 h 76"/>
                <a:gd name="T42" fmla="*/ 56 w 68"/>
                <a:gd name="T43" fmla="*/ 0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 h="76">
                  <a:moveTo>
                    <a:pt x="66" y="0"/>
                  </a:moveTo>
                  <a:lnTo>
                    <a:pt x="68" y="24"/>
                  </a:lnTo>
                  <a:lnTo>
                    <a:pt x="66" y="30"/>
                  </a:lnTo>
                  <a:lnTo>
                    <a:pt x="38" y="34"/>
                  </a:lnTo>
                  <a:lnTo>
                    <a:pt x="50" y="50"/>
                  </a:lnTo>
                  <a:lnTo>
                    <a:pt x="44" y="56"/>
                  </a:lnTo>
                  <a:lnTo>
                    <a:pt x="42" y="62"/>
                  </a:lnTo>
                  <a:lnTo>
                    <a:pt x="30" y="64"/>
                  </a:lnTo>
                  <a:lnTo>
                    <a:pt x="24" y="72"/>
                  </a:lnTo>
                  <a:lnTo>
                    <a:pt x="20" y="76"/>
                  </a:lnTo>
                  <a:lnTo>
                    <a:pt x="0" y="70"/>
                  </a:lnTo>
                  <a:lnTo>
                    <a:pt x="6" y="58"/>
                  </a:lnTo>
                  <a:lnTo>
                    <a:pt x="8" y="48"/>
                  </a:lnTo>
                  <a:lnTo>
                    <a:pt x="8" y="36"/>
                  </a:lnTo>
                  <a:lnTo>
                    <a:pt x="10" y="28"/>
                  </a:lnTo>
                  <a:lnTo>
                    <a:pt x="10" y="20"/>
                  </a:lnTo>
                  <a:lnTo>
                    <a:pt x="12" y="14"/>
                  </a:lnTo>
                  <a:lnTo>
                    <a:pt x="16" y="16"/>
                  </a:lnTo>
                  <a:lnTo>
                    <a:pt x="20" y="16"/>
                  </a:lnTo>
                  <a:lnTo>
                    <a:pt x="28" y="20"/>
                  </a:lnTo>
                  <a:lnTo>
                    <a:pt x="36" y="18"/>
                  </a:lnTo>
                  <a:lnTo>
                    <a:pt x="66"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5" name="Freeform 153">
              <a:extLst>
                <a:ext uri="{FF2B5EF4-FFF2-40B4-BE49-F238E27FC236}">
                  <a16:creationId xmlns:a16="http://schemas.microsoft.com/office/drawing/2014/main" id="{A96F02F5-5376-47A3-BC04-1ED749046E44}"/>
                </a:ext>
              </a:extLst>
            </p:cNvPr>
            <p:cNvSpPr>
              <a:spLocks/>
            </p:cNvSpPr>
            <p:nvPr/>
          </p:nvSpPr>
          <p:spPr bwMode="auto">
            <a:xfrm>
              <a:off x="5045494" y="3921274"/>
              <a:ext cx="485309" cy="507883"/>
            </a:xfrm>
            <a:custGeom>
              <a:avLst/>
              <a:gdLst>
                <a:gd name="T0" fmla="*/ 0 w 330"/>
                <a:gd name="T1" fmla="*/ 140 h 268"/>
                <a:gd name="T2" fmla="*/ 4 w 330"/>
                <a:gd name="T3" fmla="*/ 95 h 268"/>
                <a:gd name="T4" fmla="*/ 22 w 330"/>
                <a:gd name="T5" fmla="*/ 108 h 268"/>
                <a:gd name="T6" fmla="*/ 26 w 330"/>
                <a:gd name="T7" fmla="*/ 101 h 268"/>
                <a:gd name="T8" fmla="*/ 32 w 330"/>
                <a:gd name="T9" fmla="*/ 82 h 268"/>
                <a:gd name="T10" fmla="*/ 41 w 330"/>
                <a:gd name="T11" fmla="*/ 79 h 268"/>
                <a:gd name="T12" fmla="*/ 41 w 330"/>
                <a:gd name="T13" fmla="*/ 67 h 268"/>
                <a:gd name="T14" fmla="*/ 47 w 330"/>
                <a:gd name="T15" fmla="*/ 53 h 268"/>
                <a:gd name="T16" fmla="*/ 40 w 330"/>
                <a:gd name="T17" fmla="*/ 22 h 268"/>
                <a:gd name="T18" fmla="*/ 63 w 330"/>
                <a:gd name="T19" fmla="*/ 12 h 268"/>
                <a:gd name="T20" fmla="*/ 65 w 330"/>
                <a:gd name="T21" fmla="*/ 0 h 268"/>
                <a:gd name="T22" fmla="*/ 85 w 330"/>
                <a:gd name="T23" fmla="*/ 9 h 268"/>
                <a:gd name="T24" fmla="*/ 119 w 330"/>
                <a:gd name="T25" fmla="*/ 50 h 268"/>
                <a:gd name="T26" fmla="*/ 124 w 330"/>
                <a:gd name="T27" fmla="*/ 76 h 268"/>
                <a:gd name="T28" fmla="*/ 126 w 330"/>
                <a:gd name="T29" fmla="*/ 82 h 268"/>
                <a:gd name="T30" fmla="*/ 134 w 330"/>
                <a:gd name="T31" fmla="*/ 88 h 268"/>
                <a:gd name="T32" fmla="*/ 148 w 330"/>
                <a:gd name="T33" fmla="*/ 108 h 268"/>
                <a:gd name="T34" fmla="*/ 164 w 330"/>
                <a:gd name="T35" fmla="*/ 108 h 268"/>
                <a:gd name="T36" fmla="*/ 180 w 330"/>
                <a:gd name="T37" fmla="*/ 108 h 268"/>
                <a:gd name="T38" fmla="*/ 190 w 330"/>
                <a:gd name="T39" fmla="*/ 111 h 268"/>
                <a:gd name="T40" fmla="*/ 197 w 330"/>
                <a:gd name="T41" fmla="*/ 128 h 268"/>
                <a:gd name="T42" fmla="*/ 202 w 330"/>
                <a:gd name="T43" fmla="*/ 128 h 268"/>
                <a:gd name="T44" fmla="*/ 211 w 330"/>
                <a:gd name="T45" fmla="*/ 170 h 268"/>
                <a:gd name="T46" fmla="*/ 219 w 330"/>
                <a:gd name="T47" fmla="*/ 182 h 268"/>
                <a:gd name="T48" fmla="*/ 227 w 330"/>
                <a:gd name="T49" fmla="*/ 198 h 268"/>
                <a:gd name="T50" fmla="*/ 229 w 330"/>
                <a:gd name="T51" fmla="*/ 228 h 268"/>
                <a:gd name="T52" fmla="*/ 233 w 330"/>
                <a:gd name="T53" fmla="*/ 244 h 268"/>
                <a:gd name="T54" fmla="*/ 241 w 330"/>
                <a:gd name="T55" fmla="*/ 265 h 268"/>
                <a:gd name="T56" fmla="*/ 245 w 330"/>
                <a:gd name="T57" fmla="*/ 274 h 268"/>
                <a:gd name="T58" fmla="*/ 267 w 330"/>
                <a:gd name="T59" fmla="*/ 327 h 268"/>
                <a:gd name="T60" fmla="*/ 274 w 330"/>
                <a:gd name="T61" fmla="*/ 332 h 268"/>
                <a:gd name="T62" fmla="*/ 283 w 330"/>
                <a:gd name="T63" fmla="*/ 340 h 268"/>
                <a:gd name="T64" fmla="*/ 288 w 330"/>
                <a:gd name="T65" fmla="*/ 344 h 268"/>
                <a:gd name="T66" fmla="*/ 306 w 330"/>
                <a:gd name="T67" fmla="*/ 340 h 268"/>
                <a:gd name="T68" fmla="*/ 310 w 330"/>
                <a:gd name="T69" fmla="*/ 356 h 268"/>
                <a:gd name="T70" fmla="*/ 310 w 330"/>
                <a:gd name="T71" fmla="*/ 385 h 268"/>
                <a:gd name="T72" fmla="*/ 302 w 330"/>
                <a:gd name="T73" fmla="*/ 423 h 268"/>
                <a:gd name="T74" fmla="*/ 286 w 330"/>
                <a:gd name="T75" fmla="*/ 433 h 268"/>
                <a:gd name="T76" fmla="*/ 274 w 330"/>
                <a:gd name="T77" fmla="*/ 446 h 268"/>
                <a:gd name="T78" fmla="*/ 259 w 330"/>
                <a:gd name="T79" fmla="*/ 467 h 268"/>
                <a:gd name="T80" fmla="*/ 243 w 330"/>
                <a:gd name="T81" fmla="*/ 464 h 268"/>
                <a:gd name="T82" fmla="*/ 211 w 330"/>
                <a:gd name="T83" fmla="*/ 477 h 268"/>
                <a:gd name="T84" fmla="*/ 190 w 330"/>
                <a:gd name="T85" fmla="*/ 526 h 268"/>
                <a:gd name="T86" fmla="*/ 160 w 330"/>
                <a:gd name="T87" fmla="*/ 514 h 268"/>
                <a:gd name="T88" fmla="*/ 126 w 330"/>
                <a:gd name="T89" fmla="*/ 516 h 268"/>
                <a:gd name="T90" fmla="*/ 120 w 330"/>
                <a:gd name="T91" fmla="*/ 555 h 268"/>
                <a:gd name="T92" fmla="*/ 115 w 330"/>
                <a:gd name="T93" fmla="*/ 516 h 268"/>
                <a:gd name="T94" fmla="*/ 101 w 330"/>
                <a:gd name="T95" fmla="*/ 480 h 268"/>
                <a:gd name="T96" fmla="*/ 91 w 330"/>
                <a:gd name="T97" fmla="*/ 437 h 268"/>
                <a:gd name="T98" fmla="*/ 83 w 330"/>
                <a:gd name="T99" fmla="*/ 419 h 268"/>
                <a:gd name="T100" fmla="*/ 71 w 330"/>
                <a:gd name="T101" fmla="*/ 413 h 268"/>
                <a:gd name="T102" fmla="*/ 63 w 330"/>
                <a:gd name="T103" fmla="*/ 382 h 268"/>
                <a:gd name="T104" fmla="*/ 63 w 330"/>
                <a:gd name="T105" fmla="*/ 332 h 268"/>
                <a:gd name="T106" fmla="*/ 51 w 330"/>
                <a:gd name="T107" fmla="*/ 294 h 268"/>
                <a:gd name="T108" fmla="*/ 41 w 330"/>
                <a:gd name="T109" fmla="*/ 282 h 268"/>
                <a:gd name="T110" fmla="*/ 38 w 330"/>
                <a:gd name="T111" fmla="*/ 261 h 268"/>
                <a:gd name="T112" fmla="*/ 38 w 330"/>
                <a:gd name="T113" fmla="*/ 237 h 268"/>
                <a:gd name="T114" fmla="*/ 18 w 330"/>
                <a:gd name="T115" fmla="*/ 186 h 268"/>
                <a:gd name="T116" fmla="*/ 8 w 330"/>
                <a:gd name="T117" fmla="*/ 146 h 268"/>
                <a:gd name="T118" fmla="*/ 0 w 330"/>
                <a:gd name="T119" fmla="*/ 140 h 2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 h="268">
                  <a:moveTo>
                    <a:pt x="0" y="68"/>
                  </a:moveTo>
                  <a:lnTo>
                    <a:pt x="4" y="46"/>
                  </a:lnTo>
                  <a:lnTo>
                    <a:pt x="22" y="52"/>
                  </a:lnTo>
                  <a:lnTo>
                    <a:pt x="26" y="48"/>
                  </a:lnTo>
                  <a:lnTo>
                    <a:pt x="32" y="40"/>
                  </a:lnTo>
                  <a:lnTo>
                    <a:pt x="44" y="38"/>
                  </a:lnTo>
                  <a:lnTo>
                    <a:pt x="46" y="32"/>
                  </a:lnTo>
                  <a:lnTo>
                    <a:pt x="52" y="26"/>
                  </a:lnTo>
                  <a:lnTo>
                    <a:pt x="40" y="10"/>
                  </a:lnTo>
                  <a:lnTo>
                    <a:pt x="68" y="6"/>
                  </a:lnTo>
                  <a:lnTo>
                    <a:pt x="70" y="0"/>
                  </a:lnTo>
                  <a:lnTo>
                    <a:pt x="90" y="4"/>
                  </a:lnTo>
                  <a:lnTo>
                    <a:pt x="126" y="24"/>
                  </a:lnTo>
                  <a:lnTo>
                    <a:pt x="134" y="36"/>
                  </a:lnTo>
                  <a:lnTo>
                    <a:pt x="136" y="40"/>
                  </a:lnTo>
                  <a:lnTo>
                    <a:pt x="144" y="42"/>
                  </a:lnTo>
                  <a:lnTo>
                    <a:pt x="158" y="52"/>
                  </a:lnTo>
                  <a:lnTo>
                    <a:pt x="174" y="52"/>
                  </a:lnTo>
                  <a:lnTo>
                    <a:pt x="190" y="52"/>
                  </a:lnTo>
                  <a:lnTo>
                    <a:pt x="200" y="54"/>
                  </a:lnTo>
                  <a:lnTo>
                    <a:pt x="208" y="62"/>
                  </a:lnTo>
                  <a:lnTo>
                    <a:pt x="216" y="62"/>
                  </a:lnTo>
                  <a:lnTo>
                    <a:pt x="226" y="82"/>
                  </a:lnTo>
                  <a:lnTo>
                    <a:pt x="234" y="88"/>
                  </a:lnTo>
                  <a:lnTo>
                    <a:pt x="242" y="96"/>
                  </a:lnTo>
                  <a:lnTo>
                    <a:pt x="244" y="110"/>
                  </a:lnTo>
                  <a:lnTo>
                    <a:pt x="248" y="118"/>
                  </a:lnTo>
                  <a:lnTo>
                    <a:pt x="256" y="128"/>
                  </a:lnTo>
                  <a:lnTo>
                    <a:pt x="260" y="132"/>
                  </a:lnTo>
                  <a:lnTo>
                    <a:pt x="282" y="158"/>
                  </a:lnTo>
                  <a:lnTo>
                    <a:pt x="290" y="160"/>
                  </a:lnTo>
                  <a:lnTo>
                    <a:pt x="302" y="164"/>
                  </a:lnTo>
                  <a:lnTo>
                    <a:pt x="308" y="166"/>
                  </a:lnTo>
                  <a:lnTo>
                    <a:pt x="326" y="164"/>
                  </a:lnTo>
                  <a:lnTo>
                    <a:pt x="330" y="172"/>
                  </a:lnTo>
                  <a:lnTo>
                    <a:pt x="330" y="186"/>
                  </a:lnTo>
                  <a:lnTo>
                    <a:pt x="322" y="204"/>
                  </a:lnTo>
                  <a:lnTo>
                    <a:pt x="306" y="208"/>
                  </a:lnTo>
                  <a:lnTo>
                    <a:pt x="290" y="216"/>
                  </a:lnTo>
                  <a:lnTo>
                    <a:pt x="274" y="226"/>
                  </a:lnTo>
                  <a:lnTo>
                    <a:pt x="258" y="224"/>
                  </a:lnTo>
                  <a:lnTo>
                    <a:pt x="226" y="230"/>
                  </a:lnTo>
                  <a:lnTo>
                    <a:pt x="200" y="254"/>
                  </a:lnTo>
                  <a:lnTo>
                    <a:pt x="170" y="248"/>
                  </a:lnTo>
                  <a:lnTo>
                    <a:pt x="136" y="250"/>
                  </a:lnTo>
                  <a:lnTo>
                    <a:pt x="128" y="268"/>
                  </a:lnTo>
                  <a:lnTo>
                    <a:pt x="120" y="250"/>
                  </a:lnTo>
                  <a:lnTo>
                    <a:pt x="106" y="232"/>
                  </a:lnTo>
                  <a:lnTo>
                    <a:pt x="96" y="212"/>
                  </a:lnTo>
                  <a:lnTo>
                    <a:pt x="88" y="202"/>
                  </a:lnTo>
                  <a:lnTo>
                    <a:pt x="76" y="200"/>
                  </a:lnTo>
                  <a:lnTo>
                    <a:pt x="68" y="184"/>
                  </a:lnTo>
                  <a:lnTo>
                    <a:pt x="68" y="160"/>
                  </a:lnTo>
                  <a:lnTo>
                    <a:pt x="56" y="142"/>
                  </a:lnTo>
                  <a:lnTo>
                    <a:pt x="42" y="136"/>
                  </a:lnTo>
                  <a:lnTo>
                    <a:pt x="38" y="126"/>
                  </a:lnTo>
                  <a:lnTo>
                    <a:pt x="38" y="114"/>
                  </a:lnTo>
                  <a:lnTo>
                    <a:pt x="18" y="90"/>
                  </a:lnTo>
                  <a:lnTo>
                    <a:pt x="8" y="70"/>
                  </a:lnTo>
                  <a:lnTo>
                    <a:pt x="0" y="68"/>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6" name="Freeform 154">
              <a:extLst>
                <a:ext uri="{FF2B5EF4-FFF2-40B4-BE49-F238E27FC236}">
                  <a16:creationId xmlns:a16="http://schemas.microsoft.com/office/drawing/2014/main" id="{FDB550F1-AD6F-436C-B520-378076E4D3FA}"/>
                </a:ext>
              </a:extLst>
            </p:cNvPr>
            <p:cNvSpPr>
              <a:spLocks/>
            </p:cNvSpPr>
            <p:nvPr/>
          </p:nvSpPr>
          <p:spPr bwMode="auto">
            <a:xfrm>
              <a:off x="5049960" y="3914720"/>
              <a:ext cx="11909" cy="29490"/>
            </a:xfrm>
            <a:custGeom>
              <a:avLst/>
              <a:gdLst>
                <a:gd name="T0" fmla="*/ 8 w 8"/>
                <a:gd name="T1" fmla="*/ 0 h 16"/>
                <a:gd name="T2" fmla="*/ 2 w 8"/>
                <a:gd name="T3" fmla="*/ 0 h 16"/>
                <a:gd name="T4" fmla="*/ 0 w 8"/>
                <a:gd name="T5" fmla="*/ 9 h 16"/>
                <a:gd name="T6" fmla="*/ 0 w 8"/>
                <a:gd name="T7" fmla="*/ 18 h 16"/>
                <a:gd name="T8" fmla="*/ 2 w 8"/>
                <a:gd name="T9" fmla="*/ 29 h 16"/>
                <a:gd name="T10" fmla="*/ 6 w 8"/>
                <a:gd name="T11" fmla="*/ 29 h 16"/>
                <a:gd name="T12" fmla="*/ 8 w 8"/>
                <a:gd name="T13" fmla="*/ 14 h 16"/>
                <a:gd name="T14" fmla="*/ 8 w 8"/>
                <a:gd name="T15" fmla="*/ 2 h 16"/>
                <a:gd name="T16" fmla="*/ 8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7" name="Freeform 155">
              <a:extLst>
                <a:ext uri="{FF2B5EF4-FFF2-40B4-BE49-F238E27FC236}">
                  <a16:creationId xmlns:a16="http://schemas.microsoft.com/office/drawing/2014/main" id="{62D83F22-AAFA-4A18-82D2-31E4A924F96E}"/>
                </a:ext>
              </a:extLst>
            </p:cNvPr>
            <p:cNvSpPr>
              <a:spLocks/>
            </p:cNvSpPr>
            <p:nvPr/>
          </p:nvSpPr>
          <p:spPr bwMode="auto">
            <a:xfrm>
              <a:off x="5422130" y="4119512"/>
              <a:ext cx="14887" cy="52427"/>
            </a:xfrm>
            <a:custGeom>
              <a:avLst/>
              <a:gdLst>
                <a:gd name="T0" fmla="*/ 0 w 10"/>
                <a:gd name="T1" fmla="*/ 62 h 26"/>
                <a:gd name="T2" fmla="*/ 0 w 10"/>
                <a:gd name="T3" fmla="*/ 27 h 26"/>
                <a:gd name="T4" fmla="*/ 4 w 10"/>
                <a:gd name="T5" fmla="*/ 0 h 26"/>
                <a:gd name="T6" fmla="*/ 8 w 10"/>
                <a:gd name="T7" fmla="*/ 0 h 26"/>
                <a:gd name="T8" fmla="*/ 10 w 10"/>
                <a:gd name="T9" fmla="*/ 22 h 26"/>
                <a:gd name="T10" fmla="*/ 10 w 10"/>
                <a:gd name="T11" fmla="*/ 39 h 26"/>
                <a:gd name="T12" fmla="*/ 8 w 10"/>
                <a:gd name="T13" fmla="*/ 62 h 26"/>
                <a:gd name="T14" fmla="*/ 4 w 10"/>
                <a:gd name="T15" fmla="*/ 73 h 26"/>
                <a:gd name="T16" fmla="*/ 0 w 10"/>
                <a:gd name="T17" fmla="*/ 6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26">
                  <a:moveTo>
                    <a:pt x="0" y="22"/>
                  </a:moveTo>
                  <a:lnTo>
                    <a:pt x="0" y="10"/>
                  </a:lnTo>
                  <a:lnTo>
                    <a:pt x="4" y="0"/>
                  </a:lnTo>
                  <a:lnTo>
                    <a:pt x="8" y="0"/>
                  </a:lnTo>
                  <a:lnTo>
                    <a:pt x="10" y="8"/>
                  </a:lnTo>
                  <a:lnTo>
                    <a:pt x="10" y="14"/>
                  </a:lnTo>
                  <a:lnTo>
                    <a:pt x="8" y="22"/>
                  </a:lnTo>
                  <a:lnTo>
                    <a:pt x="4" y="26"/>
                  </a:lnTo>
                  <a:lnTo>
                    <a:pt x="0" y="2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8" name="Freeform 156">
              <a:extLst>
                <a:ext uri="{FF2B5EF4-FFF2-40B4-BE49-F238E27FC236}">
                  <a16:creationId xmlns:a16="http://schemas.microsoft.com/office/drawing/2014/main" id="{71194C29-76BE-4619-95C4-515AB4CE4D49}"/>
                </a:ext>
              </a:extLst>
            </p:cNvPr>
            <p:cNvSpPr>
              <a:spLocks/>
            </p:cNvSpPr>
            <p:nvPr/>
          </p:nvSpPr>
          <p:spPr bwMode="auto">
            <a:xfrm>
              <a:off x="5410220" y="4108044"/>
              <a:ext cx="11909" cy="19660"/>
            </a:xfrm>
            <a:custGeom>
              <a:avLst/>
              <a:gdLst>
                <a:gd name="T0" fmla="*/ 0 w 8"/>
                <a:gd name="T1" fmla="*/ 0 h 12"/>
                <a:gd name="T2" fmla="*/ 8 w 8"/>
                <a:gd name="T3" fmla="*/ 2 h 12"/>
                <a:gd name="T4" fmla="*/ 4 w 8"/>
                <a:gd name="T5" fmla="*/ 12 h 12"/>
                <a:gd name="T6" fmla="*/ 0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0" y="0"/>
                  </a:moveTo>
                  <a:lnTo>
                    <a:pt x="8" y="2"/>
                  </a:lnTo>
                  <a:lnTo>
                    <a:pt x="4" y="12"/>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9" name="Freeform 157">
              <a:extLst>
                <a:ext uri="{FF2B5EF4-FFF2-40B4-BE49-F238E27FC236}">
                  <a16:creationId xmlns:a16="http://schemas.microsoft.com/office/drawing/2014/main" id="{C2DAC529-6671-4C46-AC3E-DB11924A0A0C}"/>
                </a:ext>
              </a:extLst>
            </p:cNvPr>
            <p:cNvSpPr>
              <a:spLocks/>
            </p:cNvSpPr>
            <p:nvPr/>
          </p:nvSpPr>
          <p:spPr bwMode="auto">
            <a:xfrm>
              <a:off x="6630936" y="4476669"/>
              <a:ext cx="120583" cy="127790"/>
            </a:xfrm>
            <a:custGeom>
              <a:avLst/>
              <a:gdLst>
                <a:gd name="T0" fmla="*/ 45 w 80"/>
                <a:gd name="T1" fmla="*/ 132 h 68"/>
                <a:gd name="T2" fmla="*/ 34 w 80"/>
                <a:gd name="T3" fmla="*/ 132 h 68"/>
                <a:gd name="T4" fmla="*/ 32 w 80"/>
                <a:gd name="T5" fmla="*/ 134 h 68"/>
                <a:gd name="T6" fmla="*/ 18 w 80"/>
                <a:gd name="T7" fmla="*/ 126 h 68"/>
                <a:gd name="T8" fmla="*/ 12 w 80"/>
                <a:gd name="T9" fmla="*/ 107 h 68"/>
                <a:gd name="T10" fmla="*/ 8 w 80"/>
                <a:gd name="T11" fmla="*/ 86 h 68"/>
                <a:gd name="T12" fmla="*/ 0 w 80"/>
                <a:gd name="T13" fmla="*/ 48 h 68"/>
                <a:gd name="T14" fmla="*/ 0 w 80"/>
                <a:gd name="T15" fmla="*/ 37 h 68"/>
                <a:gd name="T16" fmla="*/ 8 w 80"/>
                <a:gd name="T17" fmla="*/ 9 h 68"/>
                <a:gd name="T18" fmla="*/ 53 w 80"/>
                <a:gd name="T19" fmla="*/ 2 h 68"/>
                <a:gd name="T20" fmla="*/ 53 w 80"/>
                <a:gd name="T21" fmla="*/ 15 h 68"/>
                <a:gd name="T22" fmla="*/ 63 w 80"/>
                <a:gd name="T23" fmla="*/ 15 h 68"/>
                <a:gd name="T24" fmla="*/ 67 w 80"/>
                <a:gd name="T25" fmla="*/ 0 h 68"/>
                <a:gd name="T26" fmla="*/ 71 w 80"/>
                <a:gd name="T27" fmla="*/ 2 h 68"/>
                <a:gd name="T28" fmla="*/ 73 w 80"/>
                <a:gd name="T29" fmla="*/ 11 h 68"/>
                <a:gd name="T30" fmla="*/ 85 w 80"/>
                <a:gd name="T31" fmla="*/ 11 h 68"/>
                <a:gd name="T32" fmla="*/ 85 w 80"/>
                <a:gd name="T33" fmla="*/ 32 h 68"/>
                <a:gd name="T34" fmla="*/ 81 w 80"/>
                <a:gd name="T35" fmla="*/ 52 h 68"/>
                <a:gd name="T36" fmla="*/ 75 w 80"/>
                <a:gd name="T37" fmla="*/ 75 h 68"/>
                <a:gd name="T38" fmla="*/ 69 w 80"/>
                <a:gd name="T39" fmla="*/ 92 h 68"/>
                <a:gd name="T40" fmla="*/ 59 w 80"/>
                <a:gd name="T41" fmla="*/ 99 h 68"/>
                <a:gd name="T42" fmla="*/ 59 w 80"/>
                <a:gd name="T43" fmla="*/ 116 h 68"/>
                <a:gd name="T44" fmla="*/ 49 w 80"/>
                <a:gd name="T45" fmla="*/ 123 h 68"/>
                <a:gd name="T46" fmla="*/ 45 w 80"/>
                <a:gd name="T47" fmla="*/ 132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 h="68">
                  <a:moveTo>
                    <a:pt x="40" y="66"/>
                  </a:moveTo>
                  <a:lnTo>
                    <a:pt x="34" y="66"/>
                  </a:lnTo>
                  <a:lnTo>
                    <a:pt x="32" y="68"/>
                  </a:lnTo>
                  <a:lnTo>
                    <a:pt x="18" y="64"/>
                  </a:lnTo>
                  <a:lnTo>
                    <a:pt x="12" y="54"/>
                  </a:lnTo>
                  <a:lnTo>
                    <a:pt x="8" y="44"/>
                  </a:lnTo>
                  <a:lnTo>
                    <a:pt x="0" y="24"/>
                  </a:lnTo>
                  <a:lnTo>
                    <a:pt x="0" y="18"/>
                  </a:lnTo>
                  <a:lnTo>
                    <a:pt x="8" y="4"/>
                  </a:lnTo>
                  <a:lnTo>
                    <a:pt x="48" y="2"/>
                  </a:lnTo>
                  <a:lnTo>
                    <a:pt x="48" y="8"/>
                  </a:lnTo>
                  <a:lnTo>
                    <a:pt x="58" y="8"/>
                  </a:lnTo>
                  <a:lnTo>
                    <a:pt x="62" y="0"/>
                  </a:lnTo>
                  <a:lnTo>
                    <a:pt x="66" y="2"/>
                  </a:lnTo>
                  <a:lnTo>
                    <a:pt x="68" y="6"/>
                  </a:lnTo>
                  <a:lnTo>
                    <a:pt x="80" y="6"/>
                  </a:lnTo>
                  <a:lnTo>
                    <a:pt x="80" y="16"/>
                  </a:lnTo>
                  <a:lnTo>
                    <a:pt x="76" y="26"/>
                  </a:lnTo>
                  <a:lnTo>
                    <a:pt x="70" y="38"/>
                  </a:lnTo>
                  <a:lnTo>
                    <a:pt x="64" y="46"/>
                  </a:lnTo>
                  <a:lnTo>
                    <a:pt x="54" y="50"/>
                  </a:lnTo>
                  <a:lnTo>
                    <a:pt x="54" y="58"/>
                  </a:lnTo>
                  <a:lnTo>
                    <a:pt x="44" y="62"/>
                  </a:lnTo>
                  <a:lnTo>
                    <a:pt x="40" y="6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0" name="Freeform 158">
              <a:extLst>
                <a:ext uri="{FF2B5EF4-FFF2-40B4-BE49-F238E27FC236}">
                  <a16:creationId xmlns:a16="http://schemas.microsoft.com/office/drawing/2014/main" id="{F47B3E37-7C9F-4116-BEBC-E08451441CEF}"/>
                </a:ext>
              </a:extLst>
            </p:cNvPr>
            <p:cNvSpPr>
              <a:spLocks/>
            </p:cNvSpPr>
            <p:nvPr/>
          </p:nvSpPr>
          <p:spPr bwMode="auto">
            <a:xfrm>
              <a:off x="6626470" y="4214536"/>
              <a:ext cx="168221" cy="442349"/>
            </a:xfrm>
            <a:custGeom>
              <a:avLst/>
              <a:gdLst>
                <a:gd name="T0" fmla="*/ 42 w 112"/>
                <a:gd name="T1" fmla="*/ 417 h 234"/>
                <a:gd name="T2" fmla="*/ 44 w 112"/>
                <a:gd name="T3" fmla="*/ 422 h 234"/>
                <a:gd name="T4" fmla="*/ 44 w 112"/>
                <a:gd name="T5" fmla="*/ 426 h 234"/>
                <a:gd name="T6" fmla="*/ 44 w 112"/>
                <a:gd name="T7" fmla="*/ 438 h 234"/>
                <a:gd name="T8" fmla="*/ 42 w 112"/>
                <a:gd name="T9" fmla="*/ 438 h 234"/>
                <a:gd name="T10" fmla="*/ 40 w 112"/>
                <a:gd name="T11" fmla="*/ 479 h 234"/>
                <a:gd name="T12" fmla="*/ 52 w 112"/>
                <a:gd name="T13" fmla="*/ 462 h 234"/>
                <a:gd name="T14" fmla="*/ 71 w 112"/>
                <a:gd name="T15" fmla="*/ 448 h 234"/>
                <a:gd name="T16" fmla="*/ 71 w 112"/>
                <a:gd name="T17" fmla="*/ 429 h 234"/>
                <a:gd name="T18" fmla="*/ 75 w 112"/>
                <a:gd name="T19" fmla="*/ 417 h 234"/>
                <a:gd name="T20" fmla="*/ 87 w 112"/>
                <a:gd name="T21" fmla="*/ 422 h 234"/>
                <a:gd name="T22" fmla="*/ 99 w 112"/>
                <a:gd name="T23" fmla="*/ 413 h 234"/>
                <a:gd name="T24" fmla="*/ 113 w 112"/>
                <a:gd name="T25" fmla="*/ 389 h 234"/>
                <a:gd name="T26" fmla="*/ 117 w 112"/>
                <a:gd name="T27" fmla="*/ 350 h 234"/>
                <a:gd name="T28" fmla="*/ 113 w 112"/>
                <a:gd name="T29" fmla="*/ 310 h 234"/>
                <a:gd name="T30" fmla="*/ 109 w 112"/>
                <a:gd name="T31" fmla="*/ 280 h 234"/>
                <a:gd name="T32" fmla="*/ 105 w 112"/>
                <a:gd name="T33" fmla="*/ 250 h 234"/>
                <a:gd name="T34" fmla="*/ 65 w 112"/>
                <a:gd name="T35" fmla="*/ 159 h 234"/>
                <a:gd name="T36" fmla="*/ 54 w 112"/>
                <a:gd name="T37" fmla="*/ 142 h 234"/>
                <a:gd name="T38" fmla="*/ 67 w 112"/>
                <a:gd name="T39" fmla="*/ 103 h 234"/>
                <a:gd name="T40" fmla="*/ 79 w 112"/>
                <a:gd name="T41" fmla="*/ 69 h 234"/>
                <a:gd name="T42" fmla="*/ 87 w 112"/>
                <a:gd name="T43" fmla="*/ 67 h 234"/>
                <a:gd name="T44" fmla="*/ 85 w 112"/>
                <a:gd name="T45" fmla="*/ 50 h 234"/>
                <a:gd name="T46" fmla="*/ 75 w 112"/>
                <a:gd name="T47" fmla="*/ 42 h 234"/>
                <a:gd name="T48" fmla="*/ 73 w 112"/>
                <a:gd name="T49" fmla="*/ 12 h 234"/>
                <a:gd name="T50" fmla="*/ 63 w 112"/>
                <a:gd name="T51" fmla="*/ 9 h 234"/>
                <a:gd name="T52" fmla="*/ 50 w 112"/>
                <a:gd name="T53" fmla="*/ 0 h 234"/>
                <a:gd name="T54" fmla="*/ 44 w 112"/>
                <a:gd name="T55" fmla="*/ 0 h 234"/>
                <a:gd name="T56" fmla="*/ 34 w 112"/>
                <a:gd name="T57" fmla="*/ 12 h 234"/>
                <a:gd name="T58" fmla="*/ 2 w 112"/>
                <a:gd name="T59" fmla="*/ 16 h 234"/>
                <a:gd name="T60" fmla="*/ 0 w 112"/>
                <a:gd name="T61" fmla="*/ 28 h 234"/>
                <a:gd name="T62" fmla="*/ 10 w 112"/>
                <a:gd name="T63" fmla="*/ 50 h 234"/>
                <a:gd name="T64" fmla="*/ 12 w 112"/>
                <a:gd name="T65" fmla="*/ 78 h 234"/>
                <a:gd name="T66" fmla="*/ 34 w 112"/>
                <a:gd name="T67" fmla="*/ 73 h 234"/>
                <a:gd name="T68" fmla="*/ 40 w 112"/>
                <a:gd name="T69" fmla="*/ 93 h 234"/>
                <a:gd name="T70" fmla="*/ 42 w 112"/>
                <a:gd name="T71" fmla="*/ 115 h 234"/>
                <a:gd name="T72" fmla="*/ 28 w 112"/>
                <a:gd name="T73" fmla="*/ 115 h 234"/>
                <a:gd name="T74" fmla="*/ 26 w 112"/>
                <a:gd name="T75" fmla="*/ 136 h 234"/>
                <a:gd name="T76" fmla="*/ 34 w 112"/>
                <a:gd name="T77" fmla="*/ 142 h 234"/>
                <a:gd name="T78" fmla="*/ 67 w 112"/>
                <a:gd name="T79" fmla="*/ 197 h 234"/>
                <a:gd name="T80" fmla="*/ 85 w 112"/>
                <a:gd name="T81" fmla="*/ 239 h 234"/>
                <a:gd name="T82" fmla="*/ 89 w 112"/>
                <a:gd name="T83" fmla="*/ 267 h 234"/>
                <a:gd name="T84" fmla="*/ 87 w 112"/>
                <a:gd name="T85" fmla="*/ 295 h 234"/>
                <a:gd name="T86" fmla="*/ 87 w 112"/>
                <a:gd name="T87" fmla="*/ 310 h 234"/>
                <a:gd name="T88" fmla="*/ 83 w 112"/>
                <a:gd name="T89" fmla="*/ 336 h 234"/>
                <a:gd name="T90" fmla="*/ 77 w 112"/>
                <a:gd name="T91" fmla="*/ 360 h 234"/>
                <a:gd name="T92" fmla="*/ 71 w 112"/>
                <a:gd name="T93" fmla="*/ 377 h 234"/>
                <a:gd name="T94" fmla="*/ 61 w 112"/>
                <a:gd name="T95" fmla="*/ 383 h 234"/>
                <a:gd name="T96" fmla="*/ 61 w 112"/>
                <a:gd name="T97" fmla="*/ 400 h 234"/>
                <a:gd name="T98" fmla="*/ 46 w 112"/>
                <a:gd name="T99" fmla="*/ 410 h 234"/>
                <a:gd name="T100" fmla="*/ 42 w 112"/>
                <a:gd name="T101" fmla="*/ 417 h 2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2" h="234">
                  <a:moveTo>
                    <a:pt x="42" y="204"/>
                  </a:moveTo>
                  <a:lnTo>
                    <a:pt x="44" y="206"/>
                  </a:lnTo>
                  <a:lnTo>
                    <a:pt x="44" y="208"/>
                  </a:lnTo>
                  <a:lnTo>
                    <a:pt x="44" y="214"/>
                  </a:lnTo>
                  <a:lnTo>
                    <a:pt x="42" y="214"/>
                  </a:lnTo>
                  <a:lnTo>
                    <a:pt x="40" y="234"/>
                  </a:lnTo>
                  <a:lnTo>
                    <a:pt x="52" y="226"/>
                  </a:lnTo>
                  <a:lnTo>
                    <a:pt x="66" y="218"/>
                  </a:lnTo>
                  <a:lnTo>
                    <a:pt x="66" y="210"/>
                  </a:lnTo>
                  <a:lnTo>
                    <a:pt x="70" y="204"/>
                  </a:lnTo>
                  <a:lnTo>
                    <a:pt x="82" y="206"/>
                  </a:lnTo>
                  <a:lnTo>
                    <a:pt x="94" y="202"/>
                  </a:lnTo>
                  <a:lnTo>
                    <a:pt x="108" y="190"/>
                  </a:lnTo>
                  <a:lnTo>
                    <a:pt x="112" y="172"/>
                  </a:lnTo>
                  <a:lnTo>
                    <a:pt x="108" y="152"/>
                  </a:lnTo>
                  <a:lnTo>
                    <a:pt x="104" y="138"/>
                  </a:lnTo>
                  <a:lnTo>
                    <a:pt x="100" y="122"/>
                  </a:lnTo>
                  <a:lnTo>
                    <a:pt x="60" y="78"/>
                  </a:lnTo>
                  <a:lnTo>
                    <a:pt x="54" y="70"/>
                  </a:lnTo>
                  <a:lnTo>
                    <a:pt x="62" y="50"/>
                  </a:lnTo>
                  <a:lnTo>
                    <a:pt x="74" y="34"/>
                  </a:lnTo>
                  <a:lnTo>
                    <a:pt x="82" y="32"/>
                  </a:lnTo>
                  <a:lnTo>
                    <a:pt x="80" y="24"/>
                  </a:lnTo>
                  <a:lnTo>
                    <a:pt x="70" y="20"/>
                  </a:lnTo>
                  <a:lnTo>
                    <a:pt x="68" y="6"/>
                  </a:lnTo>
                  <a:lnTo>
                    <a:pt x="58" y="4"/>
                  </a:lnTo>
                  <a:lnTo>
                    <a:pt x="50" y="0"/>
                  </a:lnTo>
                  <a:lnTo>
                    <a:pt x="44" y="0"/>
                  </a:lnTo>
                  <a:lnTo>
                    <a:pt x="34" y="6"/>
                  </a:lnTo>
                  <a:lnTo>
                    <a:pt x="2" y="8"/>
                  </a:lnTo>
                  <a:lnTo>
                    <a:pt x="0" y="14"/>
                  </a:lnTo>
                  <a:lnTo>
                    <a:pt x="10" y="24"/>
                  </a:lnTo>
                  <a:lnTo>
                    <a:pt x="12" y="38"/>
                  </a:lnTo>
                  <a:lnTo>
                    <a:pt x="34" y="36"/>
                  </a:lnTo>
                  <a:lnTo>
                    <a:pt x="40" y="46"/>
                  </a:lnTo>
                  <a:lnTo>
                    <a:pt x="42" y="56"/>
                  </a:lnTo>
                  <a:lnTo>
                    <a:pt x="28" y="56"/>
                  </a:lnTo>
                  <a:lnTo>
                    <a:pt x="26" y="66"/>
                  </a:lnTo>
                  <a:lnTo>
                    <a:pt x="34" y="70"/>
                  </a:lnTo>
                  <a:lnTo>
                    <a:pt x="62" y="96"/>
                  </a:lnTo>
                  <a:lnTo>
                    <a:pt x="80" y="116"/>
                  </a:lnTo>
                  <a:lnTo>
                    <a:pt x="84" y="130"/>
                  </a:lnTo>
                  <a:lnTo>
                    <a:pt x="82" y="144"/>
                  </a:lnTo>
                  <a:lnTo>
                    <a:pt x="82" y="152"/>
                  </a:lnTo>
                  <a:lnTo>
                    <a:pt x="78" y="164"/>
                  </a:lnTo>
                  <a:lnTo>
                    <a:pt x="72" y="176"/>
                  </a:lnTo>
                  <a:lnTo>
                    <a:pt x="66" y="184"/>
                  </a:lnTo>
                  <a:lnTo>
                    <a:pt x="56" y="188"/>
                  </a:lnTo>
                  <a:lnTo>
                    <a:pt x="56" y="196"/>
                  </a:lnTo>
                  <a:lnTo>
                    <a:pt x="46" y="200"/>
                  </a:lnTo>
                  <a:lnTo>
                    <a:pt x="42" y="20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1" name="Freeform 159">
              <a:extLst>
                <a:ext uri="{FF2B5EF4-FFF2-40B4-BE49-F238E27FC236}">
                  <a16:creationId xmlns:a16="http://schemas.microsoft.com/office/drawing/2014/main" id="{17EBB037-8879-46B4-8671-DF12E8B68387}"/>
                </a:ext>
              </a:extLst>
            </p:cNvPr>
            <p:cNvSpPr>
              <a:spLocks/>
            </p:cNvSpPr>
            <p:nvPr/>
          </p:nvSpPr>
          <p:spPr bwMode="auto">
            <a:xfrm>
              <a:off x="6057795" y="3788569"/>
              <a:ext cx="55081" cy="67172"/>
            </a:xfrm>
            <a:custGeom>
              <a:avLst/>
              <a:gdLst>
                <a:gd name="T0" fmla="*/ 14 w 38"/>
                <a:gd name="T1" fmla="*/ 71 h 36"/>
                <a:gd name="T2" fmla="*/ 12 w 38"/>
                <a:gd name="T3" fmla="*/ 54 h 36"/>
                <a:gd name="T4" fmla="*/ 2 w 38"/>
                <a:gd name="T5" fmla="*/ 41 h 36"/>
                <a:gd name="T6" fmla="*/ 0 w 38"/>
                <a:gd name="T7" fmla="*/ 15 h 36"/>
                <a:gd name="T8" fmla="*/ 6 w 38"/>
                <a:gd name="T9" fmla="*/ 9 h 36"/>
                <a:gd name="T10" fmla="*/ 19 w 38"/>
                <a:gd name="T11" fmla="*/ 0 h 36"/>
                <a:gd name="T12" fmla="*/ 23 w 38"/>
                <a:gd name="T13" fmla="*/ 11 h 36"/>
                <a:gd name="T14" fmla="*/ 33 w 38"/>
                <a:gd name="T15" fmla="*/ 24 h 36"/>
                <a:gd name="T16" fmla="*/ 33 w 38"/>
                <a:gd name="T17" fmla="*/ 39 h 36"/>
                <a:gd name="T18" fmla="*/ 27 w 38"/>
                <a:gd name="T19" fmla="*/ 50 h 36"/>
                <a:gd name="T20" fmla="*/ 19 w 38"/>
                <a:gd name="T21" fmla="*/ 57 h 36"/>
                <a:gd name="T22" fmla="*/ 14 w 38"/>
                <a:gd name="T23" fmla="*/ 7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36">
                  <a:moveTo>
                    <a:pt x="14" y="36"/>
                  </a:moveTo>
                  <a:lnTo>
                    <a:pt x="12" y="28"/>
                  </a:lnTo>
                  <a:lnTo>
                    <a:pt x="2" y="22"/>
                  </a:lnTo>
                  <a:lnTo>
                    <a:pt x="0" y="8"/>
                  </a:lnTo>
                  <a:lnTo>
                    <a:pt x="6" y="4"/>
                  </a:lnTo>
                  <a:lnTo>
                    <a:pt x="20" y="0"/>
                  </a:lnTo>
                  <a:lnTo>
                    <a:pt x="28" y="6"/>
                  </a:lnTo>
                  <a:lnTo>
                    <a:pt x="38" y="12"/>
                  </a:lnTo>
                  <a:lnTo>
                    <a:pt x="38" y="20"/>
                  </a:lnTo>
                  <a:lnTo>
                    <a:pt x="32" y="26"/>
                  </a:lnTo>
                  <a:lnTo>
                    <a:pt x="24" y="30"/>
                  </a:lnTo>
                  <a:lnTo>
                    <a:pt x="14" y="3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2" name="Freeform 160">
              <a:extLst>
                <a:ext uri="{FF2B5EF4-FFF2-40B4-BE49-F238E27FC236}">
                  <a16:creationId xmlns:a16="http://schemas.microsoft.com/office/drawing/2014/main" id="{CCB8D20D-9FB9-43FC-A4EE-B0AC591F06B9}"/>
                </a:ext>
              </a:extLst>
            </p:cNvPr>
            <p:cNvSpPr>
              <a:spLocks/>
            </p:cNvSpPr>
            <p:nvPr/>
          </p:nvSpPr>
          <p:spPr bwMode="auto">
            <a:xfrm>
              <a:off x="6106922" y="3975340"/>
              <a:ext cx="190551" cy="135982"/>
            </a:xfrm>
            <a:custGeom>
              <a:avLst/>
              <a:gdLst>
                <a:gd name="T0" fmla="*/ 16 w 130"/>
                <a:gd name="T1" fmla="*/ 12 h 72"/>
                <a:gd name="T2" fmla="*/ 30 w 130"/>
                <a:gd name="T3" fmla="*/ 0 h 72"/>
                <a:gd name="T4" fmla="*/ 39 w 130"/>
                <a:gd name="T5" fmla="*/ 28 h 72"/>
                <a:gd name="T6" fmla="*/ 55 w 130"/>
                <a:gd name="T7" fmla="*/ 44 h 72"/>
                <a:gd name="T8" fmla="*/ 67 w 130"/>
                <a:gd name="T9" fmla="*/ 61 h 72"/>
                <a:gd name="T10" fmla="*/ 83 w 130"/>
                <a:gd name="T11" fmla="*/ 81 h 72"/>
                <a:gd name="T12" fmla="*/ 95 w 130"/>
                <a:gd name="T13" fmla="*/ 90 h 72"/>
                <a:gd name="T14" fmla="*/ 118 w 130"/>
                <a:gd name="T15" fmla="*/ 93 h 72"/>
                <a:gd name="T16" fmla="*/ 118 w 130"/>
                <a:gd name="T17" fmla="*/ 119 h 72"/>
                <a:gd name="T18" fmla="*/ 120 w 130"/>
                <a:gd name="T19" fmla="*/ 142 h 72"/>
                <a:gd name="T20" fmla="*/ 94 w 130"/>
                <a:gd name="T21" fmla="*/ 148 h 72"/>
                <a:gd name="T22" fmla="*/ 83 w 130"/>
                <a:gd name="T23" fmla="*/ 134 h 72"/>
                <a:gd name="T24" fmla="*/ 67 w 130"/>
                <a:gd name="T25" fmla="*/ 110 h 72"/>
                <a:gd name="T26" fmla="*/ 43 w 130"/>
                <a:gd name="T27" fmla="*/ 106 h 72"/>
                <a:gd name="T28" fmla="*/ 32 w 130"/>
                <a:gd name="T29" fmla="*/ 93 h 72"/>
                <a:gd name="T30" fmla="*/ 20 w 130"/>
                <a:gd name="T31" fmla="*/ 73 h 72"/>
                <a:gd name="T32" fmla="*/ 0 w 130"/>
                <a:gd name="T33" fmla="*/ 61 h 72"/>
                <a:gd name="T34" fmla="*/ 4 w 130"/>
                <a:gd name="T35" fmla="*/ 28 h 72"/>
                <a:gd name="T36" fmla="*/ 16 w 130"/>
                <a:gd name="T37" fmla="*/ 12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0" h="72">
                  <a:moveTo>
                    <a:pt x="16" y="6"/>
                  </a:moveTo>
                  <a:lnTo>
                    <a:pt x="30" y="0"/>
                  </a:lnTo>
                  <a:lnTo>
                    <a:pt x="44" y="14"/>
                  </a:lnTo>
                  <a:lnTo>
                    <a:pt x="60" y="22"/>
                  </a:lnTo>
                  <a:lnTo>
                    <a:pt x="72" y="30"/>
                  </a:lnTo>
                  <a:lnTo>
                    <a:pt x="88" y="40"/>
                  </a:lnTo>
                  <a:lnTo>
                    <a:pt x="104" y="44"/>
                  </a:lnTo>
                  <a:lnTo>
                    <a:pt x="128" y="46"/>
                  </a:lnTo>
                  <a:lnTo>
                    <a:pt x="128" y="58"/>
                  </a:lnTo>
                  <a:lnTo>
                    <a:pt x="130" y="70"/>
                  </a:lnTo>
                  <a:lnTo>
                    <a:pt x="102" y="72"/>
                  </a:lnTo>
                  <a:lnTo>
                    <a:pt x="88" y="66"/>
                  </a:lnTo>
                  <a:lnTo>
                    <a:pt x="72" y="54"/>
                  </a:lnTo>
                  <a:lnTo>
                    <a:pt x="48" y="52"/>
                  </a:lnTo>
                  <a:lnTo>
                    <a:pt x="34" y="46"/>
                  </a:lnTo>
                  <a:lnTo>
                    <a:pt x="20" y="36"/>
                  </a:lnTo>
                  <a:lnTo>
                    <a:pt x="0" y="30"/>
                  </a:lnTo>
                  <a:lnTo>
                    <a:pt x="4" y="14"/>
                  </a:lnTo>
                  <a:lnTo>
                    <a:pt x="16" y="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3" name="Freeform 161">
              <a:extLst>
                <a:ext uri="{FF2B5EF4-FFF2-40B4-BE49-F238E27FC236}">
                  <a16:creationId xmlns:a16="http://schemas.microsoft.com/office/drawing/2014/main" id="{21B2874A-97F7-44BF-A2A0-3CCD2F0CA36B}"/>
                </a:ext>
              </a:extLst>
            </p:cNvPr>
            <p:cNvSpPr>
              <a:spLocks/>
            </p:cNvSpPr>
            <p:nvPr/>
          </p:nvSpPr>
          <p:spPr bwMode="auto">
            <a:xfrm>
              <a:off x="6318314" y="4049065"/>
              <a:ext cx="74434" cy="50788"/>
            </a:xfrm>
            <a:custGeom>
              <a:avLst/>
              <a:gdLst>
                <a:gd name="T0" fmla="*/ 10 w 50"/>
                <a:gd name="T1" fmla="*/ 0 h 26"/>
                <a:gd name="T2" fmla="*/ 4 w 50"/>
                <a:gd name="T3" fmla="*/ 14 h 26"/>
                <a:gd name="T4" fmla="*/ 2 w 50"/>
                <a:gd name="T5" fmla="*/ 14 h 26"/>
                <a:gd name="T6" fmla="*/ 0 w 50"/>
                <a:gd name="T7" fmla="*/ 35 h 26"/>
                <a:gd name="T8" fmla="*/ 2 w 50"/>
                <a:gd name="T9" fmla="*/ 50 h 26"/>
                <a:gd name="T10" fmla="*/ 8 w 50"/>
                <a:gd name="T11" fmla="*/ 60 h 26"/>
                <a:gd name="T12" fmla="*/ 16 w 50"/>
                <a:gd name="T13" fmla="*/ 62 h 26"/>
                <a:gd name="T14" fmla="*/ 32 w 50"/>
                <a:gd name="T15" fmla="*/ 60 h 26"/>
                <a:gd name="T16" fmla="*/ 46 w 50"/>
                <a:gd name="T17" fmla="*/ 52 h 26"/>
                <a:gd name="T18" fmla="*/ 50 w 50"/>
                <a:gd name="T19" fmla="*/ 38 h 26"/>
                <a:gd name="T20" fmla="*/ 46 w 50"/>
                <a:gd name="T21" fmla="*/ 14 h 26"/>
                <a:gd name="T22" fmla="*/ 32 w 50"/>
                <a:gd name="T23" fmla="*/ 10 h 26"/>
                <a:gd name="T24" fmla="*/ 20 w 50"/>
                <a:gd name="T25" fmla="*/ 0 h 26"/>
                <a:gd name="T26" fmla="*/ 10 w 50"/>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26">
                  <a:moveTo>
                    <a:pt x="10" y="0"/>
                  </a:moveTo>
                  <a:lnTo>
                    <a:pt x="4" y="6"/>
                  </a:lnTo>
                  <a:lnTo>
                    <a:pt x="2" y="6"/>
                  </a:lnTo>
                  <a:lnTo>
                    <a:pt x="0" y="14"/>
                  </a:lnTo>
                  <a:lnTo>
                    <a:pt x="2" y="20"/>
                  </a:lnTo>
                  <a:lnTo>
                    <a:pt x="8" y="24"/>
                  </a:lnTo>
                  <a:lnTo>
                    <a:pt x="16" y="26"/>
                  </a:lnTo>
                  <a:lnTo>
                    <a:pt x="32" y="24"/>
                  </a:lnTo>
                  <a:lnTo>
                    <a:pt x="46" y="22"/>
                  </a:lnTo>
                  <a:lnTo>
                    <a:pt x="50" y="16"/>
                  </a:lnTo>
                  <a:lnTo>
                    <a:pt x="46" y="6"/>
                  </a:lnTo>
                  <a:lnTo>
                    <a:pt x="32" y="4"/>
                  </a:lnTo>
                  <a:lnTo>
                    <a:pt x="20" y="0"/>
                  </a:lnTo>
                  <a:lnTo>
                    <a:pt x="1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4" name="Freeform 162">
              <a:extLst>
                <a:ext uri="{FF2B5EF4-FFF2-40B4-BE49-F238E27FC236}">
                  <a16:creationId xmlns:a16="http://schemas.microsoft.com/office/drawing/2014/main" id="{F3F126C9-71AB-40A8-8526-2CC0266B2AB0}"/>
                </a:ext>
              </a:extLst>
            </p:cNvPr>
            <p:cNvSpPr>
              <a:spLocks/>
            </p:cNvSpPr>
            <p:nvPr/>
          </p:nvSpPr>
          <p:spPr bwMode="auto">
            <a:xfrm>
              <a:off x="6297472" y="4108044"/>
              <a:ext cx="104207" cy="167110"/>
            </a:xfrm>
            <a:custGeom>
              <a:avLst/>
              <a:gdLst>
                <a:gd name="T0" fmla="*/ 14 w 70"/>
                <a:gd name="T1" fmla="*/ 138 h 90"/>
                <a:gd name="T2" fmla="*/ 10 w 70"/>
                <a:gd name="T3" fmla="*/ 95 h 90"/>
                <a:gd name="T4" fmla="*/ 8 w 70"/>
                <a:gd name="T5" fmla="*/ 71 h 90"/>
                <a:gd name="T6" fmla="*/ 2 w 70"/>
                <a:gd name="T7" fmla="*/ 65 h 90"/>
                <a:gd name="T8" fmla="*/ 0 w 70"/>
                <a:gd name="T9" fmla="*/ 48 h 90"/>
                <a:gd name="T10" fmla="*/ 12 w 70"/>
                <a:gd name="T11" fmla="*/ 37 h 90"/>
                <a:gd name="T12" fmla="*/ 4 w 70"/>
                <a:gd name="T13" fmla="*/ 23 h 90"/>
                <a:gd name="T14" fmla="*/ 4 w 70"/>
                <a:gd name="T15" fmla="*/ 11 h 90"/>
                <a:gd name="T16" fmla="*/ 10 w 70"/>
                <a:gd name="T17" fmla="*/ 0 h 90"/>
                <a:gd name="T18" fmla="*/ 14 w 70"/>
                <a:gd name="T19" fmla="*/ 11 h 90"/>
                <a:gd name="T20" fmla="*/ 24 w 70"/>
                <a:gd name="T21" fmla="*/ 18 h 90"/>
                <a:gd name="T22" fmla="*/ 30 w 70"/>
                <a:gd name="T23" fmla="*/ 41 h 90"/>
                <a:gd name="T24" fmla="*/ 64 w 70"/>
                <a:gd name="T25" fmla="*/ 41 h 90"/>
                <a:gd name="T26" fmla="*/ 64 w 70"/>
                <a:gd name="T27" fmla="*/ 65 h 90"/>
                <a:gd name="T28" fmla="*/ 56 w 70"/>
                <a:gd name="T29" fmla="*/ 71 h 90"/>
                <a:gd name="T30" fmla="*/ 52 w 70"/>
                <a:gd name="T31" fmla="*/ 75 h 90"/>
                <a:gd name="T32" fmla="*/ 48 w 70"/>
                <a:gd name="T33" fmla="*/ 86 h 90"/>
                <a:gd name="T34" fmla="*/ 48 w 70"/>
                <a:gd name="T35" fmla="*/ 95 h 90"/>
                <a:gd name="T36" fmla="*/ 48 w 70"/>
                <a:gd name="T37" fmla="*/ 100 h 90"/>
                <a:gd name="T38" fmla="*/ 56 w 70"/>
                <a:gd name="T39" fmla="*/ 109 h 90"/>
                <a:gd name="T40" fmla="*/ 60 w 70"/>
                <a:gd name="T41" fmla="*/ 86 h 90"/>
                <a:gd name="T42" fmla="*/ 70 w 70"/>
                <a:gd name="T43" fmla="*/ 88 h 90"/>
                <a:gd name="T44" fmla="*/ 68 w 70"/>
                <a:gd name="T45" fmla="*/ 112 h 90"/>
                <a:gd name="T46" fmla="*/ 68 w 70"/>
                <a:gd name="T47" fmla="*/ 131 h 90"/>
                <a:gd name="T48" fmla="*/ 70 w 70"/>
                <a:gd name="T49" fmla="*/ 142 h 90"/>
                <a:gd name="T50" fmla="*/ 70 w 70"/>
                <a:gd name="T51" fmla="*/ 161 h 90"/>
                <a:gd name="T52" fmla="*/ 64 w 70"/>
                <a:gd name="T53" fmla="*/ 168 h 90"/>
                <a:gd name="T54" fmla="*/ 60 w 70"/>
                <a:gd name="T55" fmla="*/ 153 h 90"/>
                <a:gd name="T56" fmla="*/ 58 w 70"/>
                <a:gd name="T57" fmla="*/ 127 h 90"/>
                <a:gd name="T58" fmla="*/ 54 w 70"/>
                <a:gd name="T59" fmla="*/ 121 h 90"/>
                <a:gd name="T60" fmla="*/ 48 w 70"/>
                <a:gd name="T61" fmla="*/ 116 h 90"/>
                <a:gd name="T62" fmla="*/ 40 w 70"/>
                <a:gd name="T63" fmla="*/ 103 h 90"/>
                <a:gd name="T64" fmla="*/ 36 w 70"/>
                <a:gd name="T65" fmla="*/ 116 h 90"/>
                <a:gd name="T66" fmla="*/ 36 w 70"/>
                <a:gd name="T67" fmla="*/ 138 h 90"/>
                <a:gd name="T68" fmla="*/ 26 w 70"/>
                <a:gd name="T69" fmla="*/ 138 h 90"/>
                <a:gd name="T70" fmla="*/ 14 w 70"/>
                <a:gd name="T71" fmla="*/ 138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 h="90">
                  <a:moveTo>
                    <a:pt x="14" y="74"/>
                  </a:moveTo>
                  <a:lnTo>
                    <a:pt x="10" y="50"/>
                  </a:lnTo>
                  <a:lnTo>
                    <a:pt x="8" y="38"/>
                  </a:lnTo>
                  <a:lnTo>
                    <a:pt x="2" y="34"/>
                  </a:lnTo>
                  <a:lnTo>
                    <a:pt x="0" y="26"/>
                  </a:lnTo>
                  <a:lnTo>
                    <a:pt x="12" y="20"/>
                  </a:lnTo>
                  <a:lnTo>
                    <a:pt x="4" y="12"/>
                  </a:lnTo>
                  <a:lnTo>
                    <a:pt x="4" y="6"/>
                  </a:lnTo>
                  <a:lnTo>
                    <a:pt x="10" y="0"/>
                  </a:lnTo>
                  <a:lnTo>
                    <a:pt x="14" y="6"/>
                  </a:lnTo>
                  <a:lnTo>
                    <a:pt x="24" y="10"/>
                  </a:lnTo>
                  <a:lnTo>
                    <a:pt x="30" y="22"/>
                  </a:lnTo>
                  <a:lnTo>
                    <a:pt x="64" y="22"/>
                  </a:lnTo>
                  <a:lnTo>
                    <a:pt x="64" y="34"/>
                  </a:lnTo>
                  <a:lnTo>
                    <a:pt x="56" y="38"/>
                  </a:lnTo>
                  <a:lnTo>
                    <a:pt x="52" y="40"/>
                  </a:lnTo>
                  <a:lnTo>
                    <a:pt x="48" y="46"/>
                  </a:lnTo>
                  <a:lnTo>
                    <a:pt x="48" y="50"/>
                  </a:lnTo>
                  <a:lnTo>
                    <a:pt x="48" y="54"/>
                  </a:lnTo>
                  <a:lnTo>
                    <a:pt x="56" y="58"/>
                  </a:lnTo>
                  <a:lnTo>
                    <a:pt x="60" y="46"/>
                  </a:lnTo>
                  <a:lnTo>
                    <a:pt x="70" y="48"/>
                  </a:lnTo>
                  <a:lnTo>
                    <a:pt x="68" y="60"/>
                  </a:lnTo>
                  <a:lnTo>
                    <a:pt x="68" y="70"/>
                  </a:lnTo>
                  <a:lnTo>
                    <a:pt x="70" y="76"/>
                  </a:lnTo>
                  <a:lnTo>
                    <a:pt x="70" y="86"/>
                  </a:lnTo>
                  <a:lnTo>
                    <a:pt x="64" y="90"/>
                  </a:lnTo>
                  <a:lnTo>
                    <a:pt x="60" y="82"/>
                  </a:lnTo>
                  <a:lnTo>
                    <a:pt x="58" y="68"/>
                  </a:lnTo>
                  <a:lnTo>
                    <a:pt x="54" y="64"/>
                  </a:lnTo>
                  <a:lnTo>
                    <a:pt x="48" y="62"/>
                  </a:lnTo>
                  <a:lnTo>
                    <a:pt x="40" y="56"/>
                  </a:lnTo>
                  <a:lnTo>
                    <a:pt x="36" y="62"/>
                  </a:lnTo>
                  <a:lnTo>
                    <a:pt x="36" y="74"/>
                  </a:lnTo>
                  <a:lnTo>
                    <a:pt x="26" y="74"/>
                  </a:lnTo>
                  <a:lnTo>
                    <a:pt x="14" y="7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5" name="Freeform 163">
              <a:extLst>
                <a:ext uri="{FF2B5EF4-FFF2-40B4-BE49-F238E27FC236}">
                  <a16:creationId xmlns:a16="http://schemas.microsoft.com/office/drawing/2014/main" id="{505AF509-7ECD-4A38-AA11-CB5DAD06B2FC}"/>
                </a:ext>
              </a:extLst>
            </p:cNvPr>
            <p:cNvSpPr>
              <a:spLocks/>
            </p:cNvSpPr>
            <p:nvPr/>
          </p:nvSpPr>
          <p:spPr bwMode="auto">
            <a:xfrm>
              <a:off x="6102456" y="4624119"/>
              <a:ext cx="49126" cy="109768"/>
            </a:xfrm>
            <a:custGeom>
              <a:avLst/>
              <a:gdLst>
                <a:gd name="T0" fmla="*/ 6 w 32"/>
                <a:gd name="T1" fmla="*/ 0 h 58"/>
                <a:gd name="T2" fmla="*/ 21 w 32"/>
                <a:gd name="T3" fmla="*/ 24 h 58"/>
                <a:gd name="T4" fmla="*/ 31 w 32"/>
                <a:gd name="T5" fmla="*/ 53 h 58"/>
                <a:gd name="T6" fmla="*/ 37 w 32"/>
                <a:gd name="T7" fmla="*/ 81 h 58"/>
                <a:gd name="T8" fmla="*/ 31 w 32"/>
                <a:gd name="T9" fmla="*/ 117 h 58"/>
                <a:gd name="T10" fmla="*/ 21 w 32"/>
                <a:gd name="T11" fmla="*/ 119 h 58"/>
                <a:gd name="T12" fmla="*/ 6 w 32"/>
                <a:gd name="T13" fmla="*/ 117 h 58"/>
                <a:gd name="T14" fmla="*/ 0 w 32"/>
                <a:gd name="T15" fmla="*/ 91 h 58"/>
                <a:gd name="T16" fmla="*/ 0 w 32"/>
                <a:gd name="T17" fmla="*/ 53 h 58"/>
                <a:gd name="T18" fmla="*/ 4 w 32"/>
                <a:gd name="T19" fmla="*/ 24 h 58"/>
                <a:gd name="T20" fmla="*/ 6 w 32"/>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58">
                  <a:moveTo>
                    <a:pt x="6" y="0"/>
                  </a:moveTo>
                  <a:lnTo>
                    <a:pt x="16" y="12"/>
                  </a:lnTo>
                  <a:lnTo>
                    <a:pt x="26" y="26"/>
                  </a:lnTo>
                  <a:lnTo>
                    <a:pt x="32" y="40"/>
                  </a:lnTo>
                  <a:lnTo>
                    <a:pt x="26" y="56"/>
                  </a:lnTo>
                  <a:lnTo>
                    <a:pt x="16" y="58"/>
                  </a:lnTo>
                  <a:lnTo>
                    <a:pt x="6" y="56"/>
                  </a:lnTo>
                  <a:lnTo>
                    <a:pt x="0" y="44"/>
                  </a:lnTo>
                  <a:lnTo>
                    <a:pt x="0" y="26"/>
                  </a:lnTo>
                  <a:lnTo>
                    <a:pt x="4" y="12"/>
                  </a:lnTo>
                  <a:lnTo>
                    <a:pt x="6"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6" name="Freeform 164">
              <a:extLst>
                <a:ext uri="{FF2B5EF4-FFF2-40B4-BE49-F238E27FC236}">
                  <a16:creationId xmlns:a16="http://schemas.microsoft.com/office/drawing/2014/main" id="{A2924C0E-A76F-45A4-A2CE-A40EE24AD35F}"/>
                </a:ext>
              </a:extLst>
            </p:cNvPr>
            <p:cNvSpPr>
              <a:spLocks/>
            </p:cNvSpPr>
            <p:nvPr/>
          </p:nvSpPr>
          <p:spPr bwMode="auto">
            <a:xfrm>
              <a:off x="5834494" y="3798400"/>
              <a:ext cx="678837" cy="879784"/>
            </a:xfrm>
            <a:custGeom>
              <a:avLst/>
              <a:gdLst>
                <a:gd name="T0" fmla="*/ 14 w 460"/>
                <a:gd name="T1" fmla="*/ 407 h 464"/>
                <a:gd name="T2" fmla="*/ 40 w 460"/>
                <a:gd name="T3" fmla="*/ 407 h 464"/>
                <a:gd name="T4" fmla="*/ 24 w 460"/>
                <a:gd name="T5" fmla="*/ 329 h 464"/>
                <a:gd name="T6" fmla="*/ 26 w 460"/>
                <a:gd name="T7" fmla="*/ 282 h 464"/>
                <a:gd name="T8" fmla="*/ 54 w 460"/>
                <a:gd name="T9" fmla="*/ 287 h 464"/>
                <a:gd name="T10" fmla="*/ 101 w 460"/>
                <a:gd name="T11" fmla="*/ 128 h 464"/>
                <a:gd name="T12" fmla="*/ 113 w 460"/>
                <a:gd name="T13" fmla="*/ 45 h 464"/>
                <a:gd name="T14" fmla="*/ 147 w 460"/>
                <a:gd name="T15" fmla="*/ 2 h 464"/>
                <a:gd name="T16" fmla="*/ 161 w 460"/>
                <a:gd name="T17" fmla="*/ 62 h 464"/>
                <a:gd name="T18" fmla="*/ 169 w 460"/>
                <a:gd name="T19" fmla="*/ 117 h 464"/>
                <a:gd name="T20" fmla="*/ 157 w 460"/>
                <a:gd name="T21" fmla="*/ 159 h 464"/>
                <a:gd name="T22" fmla="*/ 178 w 460"/>
                <a:gd name="T23" fmla="*/ 220 h 464"/>
                <a:gd name="T24" fmla="*/ 222 w 460"/>
                <a:gd name="T25" fmla="*/ 299 h 464"/>
                <a:gd name="T26" fmla="*/ 276 w 460"/>
                <a:gd name="T27" fmla="*/ 341 h 464"/>
                <a:gd name="T28" fmla="*/ 313 w 460"/>
                <a:gd name="T29" fmla="*/ 287 h 464"/>
                <a:gd name="T30" fmla="*/ 321 w 460"/>
                <a:gd name="T31" fmla="*/ 324 h 464"/>
                <a:gd name="T32" fmla="*/ 363 w 460"/>
                <a:gd name="T33" fmla="*/ 307 h 464"/>
                <a:gd name="T34" fmla="*/ 379 w 460"/>
                <a:gd name="T35" fmla="*/ 253 h 464"/>
                <a:gd name="T36" fmla="*/ 414 w 460"/>
                <a:gd name="T37" fmla="*/ 237 h 464"/>
                <a:gd name="T38" fmla="*/ 440 w 460"/>
                <a:gd name="T39" fmla="*/ 265 h 464"/>
                <a:gd name="T40" fmla="*/ 420 w 460"/>
                <a:gd name="T41" fmla="*/ 307 h 464"/>
                <a:gd name="T42" fmla="*/ 396 w 460"/>
                <a:gd name="T43" fmla="*/ 377 h 464"/>
                <a:gd name="T44" fmla="*/ 375 w 460"/>
                <a:gd name="T45" fmla="*/ 483 h 464"/>
                <a:gd name="T46" fmla="*/ 367 w 460"/>
                <a:gd name="T47" fmla="*/ 461 h 464"/>
                <a:gd name="T48" fmla="*/ 355 w 460"/>
                <a:gd name="T49" fmla="*/ 457 h 464"/>
                <a:gd name="T50" fmla="*/ 351 w 460"/>
                <a:gd name="T51" fmla="*/ 420 h 464"/>
                <a:gd name="T52" fmla="*/ 363 w 460"/>
                <a:gd name="T53" fmla="*/ 383 h 464"/>
                <a:gd name="T54" fmla="*/ 313 w 460"/>
                <a:gd name="T55" fmla="*/ 348 h 464"/>
                <a:gd name="T56" fmla="*/ 303 w 460"/>
                <a:gd name="T57" fmla="*/ 361 h 464"/>
                <a:gd name="T58" fmla="*/ 301 w 460"/>
                <a:gd name="T59" fmla="*/ 407 h 464"/>
                <a:gd name="T60" fmla="*/ 313 w 460"/>
                <a:gd name="T61" fmla="*/ 491 h 464"/>
                <a:gd name="T62" fmla="*/ 279 w 460"/>
                <a:gd name="T63" fmla="*/ 544 h 464"/>
                <a:gd name="T64" fmla="*/ 248 w 460"/>
                <a:gd name="T65" fmla="*/ 603 h 464"/>
                <a:gd name="T66" fmla="*/ 208 w 460"/>
                <a:gd name="T67" fmla="*/ 663 h 464"/>
                <a:gd name="T68" fmla="*/ 192 w 460"/>
                <a:gd name="T69" fmla="*/ 706 h 464"/>
                <a:gd name="T70" fmla="*/ 178 w 460"/>
                <a:gd name="T71" fmla="*/ 765 h 464"/>
                <a:gd name="T72" fmla="*/ 171 w 460"/>
                <a:gd name="T73" fmla="*/ 840 h 464"/>
                <a:gd name="T74" fmla="*/ 165 w 460"/>
                <a:gd name="T75" fmla="*/ 926 h 464"/>
                <a:gd name="T76" fmla="*/ 143 w 460"/>
                <a:gd name="T77" fmla="*/ 963 h 464"/>
                <a:gd name="T78" fmla="*/ 121 w 460"/>
                <a:gd name="T79" fmla="*/ 888 h 464"/>
                <a:gd name="T80" fmla="*/ 75 w 460"/>
                <a:gd name="T81" fmla="*/ 686 h 464"/>
                <a:gd name="T82" fmla="*/ 69 w 460"/>
                <a:gd name="T83" fmla="*/ 527 h 464"/>
                <a:gd name="T84" fmla="*/ 57 w 460"/>
                <a:gd name="T85" fmla="*/ 486 h 464"/>
                <a:gd name="T86" fmla="*/ 38 w 460"/>
                <a:gd name="T87" fmla="*/ 539 h 464"/>
                <a:gd name="T88" fmla="*/ 10 w 460"/>
                <a:gd name="T89" fmla="*/ 483 h 464"/>
                <a:gd name="T90" fmla="*/ 24 w 460"/>
                <a:gd name="T91" fmla="*/ 461 h 464"/>
                <a:gd name="T92" fmla="*/ 0 w 460"/>
                <a:gd name="T93" fmla="*/ 433 h 4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0" h="464">
                  <a:moveTo>
                    <a:pt x="0" y="208"/>
                  </a:moveTo>
                  <a:lnTo>
                    <a:pt x="6" y="196"/>
                  </a:lnTo>
                  <a:lnTo>
                    <a:pt x="14" y="196"/>
                  </a:lnTo>
                  <a:lnTo>
                    <a:pt x="22" y="202"/>
                  </a:lnTo>
                  <a:lnTo>
                    <a:pt x="26" y="196"/>
                  </a:lnTo>
                  <a:lnTo>
                    <a:pt x="40" y="196"/>
                  </a:lnTo>
                  <a:lnTo>
                    <a:pt x="40" y="186"/>
                  </a:lnTo>
                  <a:lnTo>
                    <a:pt x="28" y="172"/>
                  </a:lnTo>
                  <a:lnTo>
                    <a:pt x="24" y="158"/>
                  </a:lnTo>
                  <a:lnTo>
                    <a:pt x="16" y="158"/>
                  </a:lnTo>
                  <a:lnTo>
                    <a:pt x="16" y="148"/>
                  </a:lnTo>
                  <a:lnTo>
                    <a:pt x="26" y="136"/>
                  </a:lnTo>
                  <a:lnTo>
                    <a:pt x="34" y="136"/>
                  </a:lnTo>
                  <a:lnTo>
                    <a:pt x="42" y="140"/>
                  </a:lnTo>
                  <a:lnTo>
                    <a:pt x="54" y="138"/>
                  </a:lnTo>
                  <a:lnTo>
                    <a:pt x="98" y="82"/>
                  </a:lnTo>
                  <a:lnTo>
                    <a:pt x="100" y="68"/>
                  </a:lnTo>
                  <a:lnTo>
                    <a:pt x="106" y="62"/>
                  </a:lnTo>
                  <a:lnTo>
                    <a:pt x="90" y="48"/>
                  </a:lnTo>
                  <a:lnTo>
                    <a:pt x="88" y="18"/>
                  </a:lnTo>
                  <a:lnTo>
                    <a:pt x="118" y="22"/>
                  </a:lnTo>
                  <a:lnTo>
                    <a:pt x="134" y="18"/>
                  </a:lnTo>
                  <a:lnTo>
                    <a:pt x="140" y="0"/>
                  </a:lnTo>
                  <a:lnTo>
                    <a:pt x="152" y="2"/>
                  </a:lnTo>
                  <a:lnTo>
                    <a:pt x="154" y="16"/>
                  </a:lnTo>
                  <a:lnTo>
                    <a:pt x="164" y="22"/>
                  </a:lnTo>
                  <a:lnTo>
                    <a:pt x="166" y="30"/>
                  </a:lnTo>
                  <a:lnTo>
                    <a:pt x="166" y="40"/>
                  </a:lnTo>
                  <a:lnTo>
                    <a:pt x="178" y="48"/>
                  </a:lnTo>
                  <a:lnTo>
                    <a:pt x="176" y="56"/>
                  </a:lnTo>
                  <a:lnTo>
                    <a:pt x="166" y="58"/>
                  </a:lnTo>
                  <a:lnTo>
                    <a:pt x="162" y="68"/>
                  </a:lnTo>
                  <a:lnTo>
                    <a:pt x="162" y="76"/>
                  </a:lnTo>
                  <a:lnTo>
                    <a:pt x="188" y="88"/>
                  </a:lnTo>
                  <a:lnTo>
                    <a:pt x="200" y="98"/>
                  </a:lnTo>
                  <a:lnTo>
                    <a:pt x="188" y="106"/>
                  </a:lnTo>
                  <a:lnTo>
                    <a:pt x="184" y="122"/>
                  </a:lnTo>
                  <a:lnTo>
                    <a:pt x="204" y="128"/>
                  </a:lnTo>
                  <a:lnTo>
                    <a:pt x="232" y="144"/>
                  </a:lnTo>
                  <a:lnTo>
                    <a:pt x="256" y="146"/>
                  </a:lnTo>
                  <a:lnTo>
                    <a:pt x="272" y="158"/>
                  </a:lnTo>
                  <a:lnTo>
                    <a:pt x="286" y="164"/>
                  </a:lnTo>
                  <a:lnTo>
                    <a:pt x="314" y="162"/>
                  </a:lnTo>
                  <a:lnTo>
                    <a:pt x="312" y="138"/>
                  </a:lnTo>
                  <a:lnTo>
                    <a:pt x="328" y="138"/>
                  </a:lnTo>
                  <a:lnTo>
                    <a:pt x="328" y="146"/>
                  </a:lnTo>
                  <a:lnTo>
                    <a:pt x="330" y="152"/>
                  </a:lnTo>
                  <a:lnTo>
                    <a:pt x="336" y="156"/>
                  </a:lnTo>
                  <a:lnTo>
                    <a:pt x="344" y="158"/>
                  </a:lnTo>
                  <a:lnTo>
                    <a:pt x="374" y="154"/>
                  </a:lnTo>
                  <a:lnTo>
                    <a:pt x="378" y="148"/>
                  </a:lnTo>
                  <a:lnTo>
                    <a:pt x="374" y="138"/>
                  </a:lnTo>
                  <a:lnTo>
                    <a:pt x="384" y="136"/>
                  </a:lnTo>
                  <a:lnTo>
                    <a:pt x="394" y="122"/>
                  </a:lnTo>
                  <a:lnTo>
                    <a:pt x="406" y="122"/>
                  </a:lnTo>
                  <a:lnTo>
                    <a:pt x="412" y="114"/>
                  </a:lnTo>
                  <a:lnTo>
                    <a:pt x="434" y="114"/>
                  </a:lnTo>
                  <a:lnTo>
                    <a:pt x="444" y="112"/>
                  </a:lnTo>
                  <a:lnTo>
                    <a:pt x="444" y="126"/>
                  </a:lnTo>
                  <a:lnTo>
                    <a:pt x="460" y="128"/>
                  </a:lnTo>
                  <a:lnTo>
                    <a:pt x="454" y="138"/>
                  </a:lnTo>
                  <a:lnTo>
                    <a:pt x="454" y="148"/>
                  </a:lnTo>
                  <a:lnTo>
                    <a:pt x="440" y="148"/>
                  </a:lnTo>
                  <a:lnTo>
                    <a:pt x="424" y="162"/>
                  </a:lnTo>
                  <a:lnTo>
                    <a:pt x="422" y="174"/>
                  </a:lnTo>
                  <a:lnTo>
                    <a:pt x="414" y="182"/>
                  </a:lnTo>
                  <a:lnTo>
                    <a:pt x="410" y="202"/>
                  </a:lnTo>
                  <a:lnTo>
                    <a:pt x="396" y="204"/>
                  </a:lnTo>
                  <a:lnTo>
                    <a:pt x="390" y="232"/>
                  </a:lnTo>
                  <a:lnTo>
                    <a:pt x="384" y="238"/>
                  </a:lnTo>
                  <a:lnTo>
                    <a:pt x="382" y="232"/>
                  </a:lnTo>
                  <a:lnTo>
                    <a:pt x="382" y="222"/>
                  </a:lnTo>
                  <a:lnTo>
                    <a:pt x="384" y="210"/>
                  </a:lnTo>
                  <a:lnTo>
                    <a:pt x="374" y="208"/>
                  </a:lnTo>
                  <a:lnTo>
                    <a:pt x="370" y="220"/>
                  </a:lnTo>
                  <a:lnTo>
                    <a:pt x="362" y="216"/>
                  </a:lnTo>
                  <a:lnTo>
                    <a:pt x="362" y="208"/>
                  </a:lnTo>
                  <a:lnTo>
                    <a:pt x="366" y="202"/>
                  </a:lnTo>
                  <a:lnTo>
                    <a:pt x="370" y="200"/>
                  </a:lnTo>
                  <a:lnTo>
                    <a:pt x="378" y="196"/>
                  </a:lnTo>
                  <a:lnTo>
                    <a:pt x="378" y="184"/>
                  </a:lnTo>
                  <a:lnTo>
                    <a:pt x="344" y="184"/>
                  </a:lnTo>
                  <a:lnTo>
                    <a:pt x="338" y="172"/>
                  </a:lnTo>
                  <a:lnTo>
                    <a:pt x="328" y="168"/>
                  </a:lnTo>
                  <a:lnTo>
                    <a:pt x="324" y="162"/>
                  </a:lnTo>
                  <a:lnTo>
                    <a:pt x="318" y="168"/>
                  </a:lnTo>
                  <a:lnTo>
                    <a:pt x="318" y="174"/>
                  </a:lnTo>
                  <a:lnTo>
                    <a:pt x="326" y="182"/>
                  </a:lnTo>
                  <a:lnTo>
                    <a:pt x="314" y="188"/>
                  </a:lnTo>
                  <a:lnTo>
                    <a:pt x="316" y="196"/>
                  </a:lnTo>
                  <a:lnTo>
                    <a:pt x="322" y="200"/>
                  </a:lnTo>
                  <a:lnTo>
                    <a:pt x="324" y="214"/>
                  </a:lnTo>
                  <a:lnTo>
                    <a:pt x="328" y="236"/>
                  </a:lnTo>
                  <a:lnTo>
                    <a:pt x="318" y="242"/>
                  </a:lnTo>
                  <a:lnTo>
                    <a:pt x="296" y="246"/>
                  </a:lnTo>
                  <a:lnTo>
                    <a:pt x="290" y="262"/>
                  </a:lnTo>
                  <a:lnTo>
                    <a:pt x="276" y="274"/>
                  </a:lnTo>
                  <a:lnTo>
                    <a:pt x="262" y="278"/>
                  </a:lnTo>
                  <a:lnTo>
                    <a:pt x="258" y="290"/>
                  </a:lnTo>
                  <a:lnTo>
                    <a:pt x="234" y="312"/>
                  </a:lnTo>
                  <a:lnTo>
                    <a:pt x="222" y="314"/>
                  </a:lnTo>
                  <a:lnTo>
                    <a:pt x="218" y="320"/>
                  </a:lnTo>
                  <a:lnTo>
                    <a:pt x="216" y="328"/>
                  </a:lnTo>
                  <a:lnTo>
                    <a:pt x="204" y="332"/>
                  </a:lnTo>
                  <a:lnTo>
                    <a:pt x="202" y="340"/>
                  </a:lnTo>
                  <a:lnTo>
                    <a:pt x="190" y="342"/>
                  </a:lnTo>
                  <a:lnTo>
                    <a:pt x="182" y="350"/>
                  </a:lnTo>
                  <a:lnTo>
                    <a:pt x="188" y="368"/>
                  </a:lnTo>
                  <a:lnTo>
                    <a:pt x="186" y="376"/>
                  </a:lnTo>
                  <a:lnTo>
                    <a:pt x="188" y="388"/>
                  </a:lnTo>
                  <a:lnTo>
                    <a:pt x="180" y="404"/>
                  </a:lnTo>
                  <a:lnTo>
                    <a:pt x="180" y="424"/>
                  </a:lnTo>
                  <a:lnTo>
                    <a:pt x="166" y="436"/>
                  </a:lnTo>
                  <a:lnTo>
                    <a:pt x="170" y="446"/>
                  </a:lnTo>
                  <a:lnTo>
                    <a:pt x="160" y="446"/>
                  </a:lnTo>
                  <a:lnTo>
                    <a:pt x="156" y="452"/>
                  </a:lnTo>
                  <a:lnTo>
                    <a:pt x="148" y="464"/>
                  </a:lnTo>
                  <a:lnTo>
                    <a:pt x="136" y="460"/>
                  </a:lnTo>
                  <a:lnTo>
                    <a:pt x="124" y="440"/>
                  </a:lnTo>
                  <a:lnTo>
                    <a:pt x="126" y="428"/>
                  </a:lnTo>
                  <a:lnTo>
                    <a:pt x="104" y="390"/>
                  </a:lnTo>
                  <a:lnTo>
                    <a:pt x="102" y="374"/>
                  </a:lnTo>
                  <a:lnTo>
                    <a:pt x="80" y="330"/>
                  </a:lnTo>
                  <a:lnTo>
                    <a:pt x="74" y="278"/>
                  </a:lnTo>
                  <a:lnTo>
                    <a:pt x="68" y="262"/>
                  </a:lnTo>
                  <a:lnTo>
                    <a:pt x="74" y="254"/>
                  </a:lnTo>
                  <a:lnTo>
                    <a:pt x="72" y="246"/>
                  </a:lnTo>
                  <a:lnTo>
                    <a:pt x="68" y="234"/>
                  </a:lnTo>
                  <a:lnTo>
                    <a:pt x="60" y="234"/>
                  </a:lnTo>
                  <a:lnTo>
                    <a:pt x="58" y="246"/>
                  </a:lnTo>
                  <a:lnTo>
                    <a:pt x="46" y="258"/>
                  </a:lnTo>
                  <a:lnTo>
                    <a:pt x="38" y="260"/>
                  </a:lnTo>
                  <a:lnTo>
                    <a:pt x="24" y="252"/>
                  </a:lnTo>
                  <a:lnTo>
                    <a:pt x="20" y="244"/>
                  </a:lnTo>
                  <a:lnTo>
                    <a:pt x="10" y="232"/>
                  </a:lnTo>
                  <a:lnTo>
                    <a:pt x="26" y="232"/>
                  </a:lnTo>
                  <a:lnTo>
                    <a:pt x="32" y="224"/>
                  </a:lnTo>
                  <a:lnTo>
                    <a:pt x="24" y="222"/>
                  </a:lnTo>
                  <a:lnTo>
                    <a:pt x="10" y="222"/>
                  </a:lnTo>
                  <a:lnTo>
                    <a:pt x="4" y="216"/>
                  </a:lnTo>
                  <a:lnTo>
                    <a:pt x="0" y="20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7" name="Freeform 165">
              <a:extLst>
                <a:ext uri="{FF2B5EF4-FFF2-40B4-BE49-F238E27FC236}">
                  <a16:creationId xmlns:a16="http://schemas.microsoft.com/office/drawing/2014/main" id="{5E4ADB94-E552-44D3-873F-2B5641E50E94}"/>
                </a:ext>
              </a:extLst>
            </p:cNvPr>
            <p:cNvSpPr>
              <a:spLocks/>
            </p:cNvSpPr>
            <p:nvPr/>
          </p:nvSpPr>
          <p:spPr bwMode="auto">
            <a:xfrm>
              <a:off x="6392748" y="4042511"/>
              <a:ext cx="196505" cy="558671"/>
            </a:xfrm>
            <a:custGeom>
              <a:avLst/>
              <a:gdLst>
                <a:gd name="T0" fmla="*/ 6 w 134"/>
                <a:gd name="T1" fmla="*/ 243 h 296"/>
                <a:gd name="T2" fmla="*/ 12 w 134"/>
                <a:gd name="T3" fmla="*/ 211 h 296"/>
                <a:gd name="T4" fmla="*/ 32 w 134"/>
                <a:gd name="T5" fmla="*/ 150 h 296"/>
                <a:gd name="T6" fmla="*/ 39 w 134"/>
                <a:gd name="T7" fmla="*/ 93 h 296"/>
                <a:gd name="T8" fmla="*/ 57 w 134"/>
                <a:gd name="T9" fmla="*/ 40 h 296"/>
                <a:gd name="T10" fmla="*/ 71 w 134"/>
                <a:gd name="T11" fmla="*/ 21 h 296"/>
                <a:gd name="T12" fmla="*/ 85 w 134"/>
                <a:gd name="T13" fmla="*/ 2 h 296"/>
                <a:gd name="T14" fmla="*/ 97 w 134"/>
                <a:gd name="T15" fmla="*/ 37 h 296"/>
                <a:gd name="T16" fmla="*/ 89 w 134"/>
                <a:gd name="T17" fmla="*/ 105 h 296"/>
                <a:gd name="T18" fmla="*/ 81 w 134"/>
                <a:gd name="T19" fmla="*/ 138 h 296"/>
                <a:gd name="T20" fmla="*/ 98 w 134"/>
                <a:gd name="T21" fmla="*/ 177 h 296"/>
                <a:gd name="T22" fmla="*/ 106 w 134"/>
                <a:gd name="T23" fmla="*/ 219 h 296"/>
                <a:gd name="T24" fmla="*/ 114 w 134"/>
                <a:gd name="T25" fmla="*/ 235 h 296"/>
                <a:gd name="T26" fmla="*/ 124 w 134"/>
                <a:gd name="T27" fmla="*/ 255 h 296"/>
                <a:gd name="T28" fmla="*/ 98 w 134"/>
                <a:gd name="T29" fmla="*/ 291 h 296"/>
                <a:gd name="T30" fmla="*/ 83 w 134"/>
                <a:gd name="T31" fmla="*/ 321 h 296"/>
                <a:gd name="T32" fmla="*/ 79 w 134"/>
                <a:gd name="T33" fmla="*/ 341 h 296"/>
                <a:gd name="T34" fmla="*/ 83 w 134"/>
                <a:gd name="T35" fmla="*/ 373 h 296"/>
                <a:gd name="T36" fmla="*/ 97 w 134"/>
                <a:gd name="T37" fmla="*/ 422 h 296"/>
                <a:gd name="T38" fmla="*/ 91 w 134"/>
                <a:gd name="T39" fmla="*/ 463 h 296"/>
                <a:gd name="T40" fmla="*/ 100 w 134"/>
                <a:gd name="T41" fmla="*/ 503 h 296"/>
                <a:gd name="T42" fmla="*/ 106 w 134"/>
                <a:gd name="T43" fmla="*/ 556 h 296"/>
                <a:gd name="T44" fmla="*/ 95 w 134"/>
                <a:gd name="T45" fmla="*/ 601 h 296"/>
                <a:gd name="T46" fmla="*/ 95 w 134"/>
                <a:gd name="T47" fmla="*/ 569 h 296"/>
                <a:gd name="T48" fmla="*/ 95 w 134"/>
                <a:gd name="T49" fmla="*/ 521 h 296"/>
                <a:gd name="T50" fmla="*/ 85 w 134"/>
                <a:gd name="T51" fmla="*/ 465 h 296"/>
                <a:gd name="T52" fmla="*/ 79 w 134"/>
                <a:gd name="T53" fmla="*/ 404 h 296"/>
                <a:gd name="T54" fmla="*/ 63 w 134"/>
                <a:gd name="T55" fmla="*/ 404 h 296"/>
                <a:gd name="T56" fmla="*/ 49 w 134"/>
                <a:gd name="T57" fmla="*/ 430 h 296"/>
                <a:gd name="T58" fmla="*/ 33 w 134"/>
                <a:gd name="T59" fmla="*/ 414 h 296"/>
                <a:gd name="T60" fmla="*/ 33 w 134"/>
                <a:gd name="T61" fmla="*/ 358 h 296"/>
                <a:gd name="T62" fmla="*/ 26 w 134"/>
                <a:gd name="T63" fmla="*/ 321 h 296"/>
                <a:gd name="T64" fmla="*/ 0 w 134"/>
                <a:gd name="T65" fmla="*/ 252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4" h="296">
                  <a:moveTo>
                    <a:pt x="0" y="124"/>
                  </a:moveTo>
                  <a:lnTo>
                    <a:pt x="6" y="120"/>
                  </a:lnTo>
                  <a:lnTo>
                    <a:pt x="6" y="110"/>
                  </a:lnTo>
                  <a:lnTo>
                    <a:pt x="12" y="104"/>
                  </a:lnTo>
                  <a:lnTo>
                    <a:pt x="18" y="76"/>
                  </a:lnTo>
                  <a:lnTo>
                    <a:pt x="32" y="74"/>
                  </a:lnTo>
                  <a:lnTo>
                    <a:pt x="36" y="54"/>
                  </a:lnTo>
                  <a:lnTo>
                    <a:pt x="44" y="46"/>
                  </a:lnTo>
                  <a:lnTo>
                    <a:pt x="46" y="34"/>
                  </a:lnTo>
                  <a:lnTo>
                    <a:pt x="62" y="20"/>
                  </a:lnTo>
                  <a:lnTo>
                    <a:pt x="76" y="20"/>
                  </a:lnTo>
                  <a:lnTo>
                    <a:pt x="76" y="10"/>
                  </a:lnTo>
                  <a:lnTo>
                    <a:pt x="82" y="0"/>
                  </a:lnTo>
                  <a:lnTo>
                    <a:pt x="90" y="2"/>
                  </a:lnTo>
                  <a:lnTo>
                    <a:pt x="96" y="12"/>
                  </a:lnTo>
                  <a:lnTo>
                    <a:pt x="104" y="18"/>
                  </a:lnTo>
                  <a:lnTo>
                    <a:pt x="102" y="42"/>
                  </a:lnTo>
                  <a:lnTo>
                    <a:pt x="94" y="52"/>
                  </a:lnTo>
                  <a:lnTo>
                    <a:pt x="86" y="64"/>
                  </a:lnTo>
                  <a:lnTo>
                    <a:pt x="86" y="68"/>
                  </a:lnTo>
                  <a:lnTo>
                    <a:pt x="106" y="74"/>
                  </a:lnTo>
                  <a:lnTo>
                    <a:pt x="106" y="88"/>
                  </a:lnTo>
                  <a:lnTo>
                    <a:pt x="116" y="92"/>
                  </a:lnTo>
                  <a:lnTo>
                    <a:pt x="116" y="108"/>
                  </a:lnTo>
                  <a:lnTo>
                    <a:pt x="124" y="110"/>
                  </a:lnTo>
                  <a:lnTo>
                    <a:pt x="124" y="116"/>
                  </a:lnTo>
                  <a:lnTo>
                    <a:pt x="132" y="116"/>
                  </a:lnTo>
                  <a:lnTo>
                    <a:pt x="134" y="126"/>
                  </a:lnTo>
                  <a:lnTo>
                    <a:pt x="116" y="136"/>
                  </a:lnTo>
                  <a:lnTo>
                    <a:pt x="106" y="144"/>
                  </a:lnTo>
                  <a:lnTo>
                    <a:pt x="88" y="146"/>
                  </a:lnTo>
                  <a:lnTo>
                    <a:pt x="88" y="158"/>
                  </a:lnTo>
                  <a:lnTo>
                    <a:pt x="86" y="162"/>
                  </a:lnTo>
                  <a:lnTo>
                    <a:pt x="84" y="168"/>
                  </a:lnTo>
                  <a:lnTo>
                    <a:pt x="86" y="178"/>
                  </a:lnTo>
                  <a:lnTo>
                    <a:pt x="88" y="184"/>
                  </a:lnTo>
                  <a:lnTo>
                    <a:pt x="98" y="192"/>
                  </a:lnTo>
                  <a:lnTo>
                    <a:pt x="104" y="208"/>
                  </a:lnTo>
                  <a:lnTo>
                    <a:pt x="100" y="218"/>
                  </a:lnTo>
                  <a:lnTo>
                    <a:pt x="96" y="228"/>
                  </a:lnTo>
                  <a:lnTo>
                    <a:pt x="102" y="236"/>
                  </a:lnTo>
                  <a:lnTo>
                    <a:pt x="110" y="248"/>
                  </a:lnTo>
                  <a:lnTo>
                    <a:pt x="110" y="264"/>
                  </a:lnTo>
                  <a:lnTo>
                    <a:pt x="116" y="274"/>
                  </a:lnTo>
                  <a:lnTo>
                    <a:pt x="112" y="286"/>
                  </a:lnTo>
                  <a:lnTo>
                    <a:pt x="100" y="296"/>
                  </a:lnTo>
                  <a:lnTo>
                    <a:pt x="98" y="288"/>
                  </a:lnTo>
                  <a:lnTo>
                    <a:pt x="100" y="280"/>
                  </a:lnTo>
                  <a:lnTo>
                    <a:pt x="100" y="270"/>
                  </a:lnTo>
                  <a:lnTo>
                    <a:pt x="100" y="256"/>
                  </a:lnTo>
                  <a:lnTo>
                    <a:pt x="98" y="250"/>
                  </a:lnTo>
                  <a:lnTo>
                    <a:pt x="90" y="230"/>
                  </a:lnTo>
                  <a:lnTo>
                    <a:pt x="90" y="214"/>
                  </a:lnTo>
                  <a:lnTo>
                    <a:pt x="84" y="200"/>
                  </a:lnTo>
                  <a:lnTo>
                    <a:pt x="74" y="188"/>
                  </a:lnTo>
                  <a:lnTo>
                    <a:pt x="68" y="200"/>
                  </a:lnTo>
                  <a:lnTo>
                    <a:pt x="56" y="204"/>
                  </a:lnTo>
                  <a:lnTo>
                    <a:pt x="54" y="212"/>
                  </a:lnTo>
                  <a:lnTo>
                    <a:pt x="42" y="212"/>
                  </a:lnTo>
                  <a:lnTo>
                    <a:pt x="36" y="204"/>
                  </a:lnTo>
                  <a:lnTo>
                    <a:pt x="36" y="190"/>
                  </a:lnTo>
                  <a:lnTo>
                    <a:pt x="38" y="176"/>
                  </a:lnTo>
                  <a:lnTo>
                    <a:pt x="34" y="166"/>
                  </a:lnTo>
                  <a:lnTo>
                    <a:pt x="26" y="158"/>
                  </a:lnTo>
                  <a:lnTo>
                    <a:pt x="14" y="138"/>
                  </a:lnTo>
                  <a:lnTo>
                    <a:pt x="0" y="12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8" name="Freeform 166">
              <a:extLst>
                <a:ext uri="{FF2B5EF4-FFF2-40B4-BE49-F238E27FC236}">
                  <a16:creationId xmlns:a16="http://schemas.microsoft.com/office/drawing/2014/main" id="{3C9B8408-A267-4B14-B973-55AC122C3B91}"/>
                </a:ext>
              </a:extLst>
            </p:cNvPr>
            <p:cNvSpPr>
              <a:spLocks/>
            </p:cNvSpPr>
            <p:nvPr/>
          </p:nvSpPr>
          <p:spPr bwMode="auto">
            <a:xfrm>
              <a:off x="6516308" y="4296453"/>
              <a:ext cx="193528" cy="452180"/>
            </a:xfrm>
            <a:custGeom>
              <a:avLst/>
              <a:gdLst>
                <a:gd name="T0" fmla="*/ 20 w 130"/>
                <a:gd name="T1" fmla="*/ 398 h 240"/>
                <a:gd name="T2" fmla="*/ 14 w 130"/>
                <a:gd name="T3" fmla="*/ 351 h 240"/>
                <a:gd name="T4" fmla="*/ 28 w 130"/>
                <a:gd name="T5" fmla="*/ 306 h 240"/>
                <a:gd name="T6" fmla="*/ 26 w 130"/>
                <a:gd name="T7" fmla="*/ 263 h 240"/>
                <a:gd name="T8" fmla="*/ 18 w 130"/>
                <a:gd name="T9" fmla="*/ 205 h 240"/>
                <a:gd name="T10" fmla="*/ 20 w 130"/>
                <a:gd name="T11" fmla="*/ 150 h 240"/>
                <a:gd name="T12" fmla="*/ 4 w 130"/>
                <a:gd name="T13" fmla="*/ 102 h 240"/>
                <a:gd name="T14" fmla="*/ 4 w 130"/>
                <a:gd name="T15" fmla="*/ 49 h 240"/>
                <a:gd name="T16" fmla="*/ 22 w 130"/>
                <a:gd name="T17" fmla="*/ 21 h 240"/>
                <a:gd name="T18" fmla="*/ 48 w 130"/>
                <a:gd name="T19" fmla="*/ 12 h 240"/>
                <a:gd name="T20" fmla="*/ 56 w 130"/>
                <a:gd name="T21" fmla="*/ 32 h 240"/>
                <a:gd name="T22" fmla="*/ 56 w 130"/>
                <a:gd name="T23" fmla="*/ 69 h 240"/>
                <a:gd name="T24" fmla="*/ 68 w 130"/>
                <a:gd name="T25" fmla="*/ 83 h 240"/>
                <a:gd name="T26" fmla="*/ 88 w 130"/>
                <a:gd name="T27" fmla="*/ 81 h 240"/>
                <a:gd name="T28" fmla="*/ 116 w 130"/>
                <a:gd name="T29" fmla="*/ 102 h 240"/>
                <a:gd name="T30" fmla="*/ 130 w 130"/>
                <a:gd name="T31" fmla="*/ 152 h 240"/>
                <a:gd name="T32" fmla="*/ 126 w 130"/>
                <a:gd name="T33" fmla="*/ 199 h 240"/>
                <a:gd name="T34" fmla="*/ 78 w 130"/>
                <a:gd name="T35" fmla="*/ 225 h 240"/>
                <a:gd name="T36" fmla="*/ 82 w 130"/>
                <a:gd name="T37" fmla="*/ 263 h 240"/>
                <a:gd name="T38" fmla="*/ 84 w 130"/>
                <a:gd name="T39" fmla="*/ 291 h 240"/>
                <a:gd name="T40" fmla="*/ 56 w 130"/>
                <a:gd name="T41" fmla="*/ 254 h 240"/>
                <a:gd name="T42" fmla="*/ 44 w 130"/>
                <a:gd name="T43" fmla="*/ 232 h 240"/>
                <a:gd name="T44" fmla="*/ 40 w 130"/>
                <a:gd name="T45" fmla="*/ 266 h 240"/>
                <a:gd name="T46" fmla="*/ 32 w 130"/>
                <a:gd name="T47" fmla="*/ 311 h 240"/>
                <a:gd name="T48" fmla="*/ 24 w 130"/>
                <a:gd name="T49" fmla="*/ 359 h 240"/>
                <a:gd name="T50" fmla="*/ 40 w 130"/>
                <a:gd name="T51" fmla="*/ 374 h 240"/>
                <a:gd name="T52" fmla="*/ 46 w 130"/>
                <a:gd name="T53" fmla="*/ 423 h 240"/>
                <a:gd name="T54" fmla="*/ 64 w 130"/>
                <a:gd name="T55" fmla="*/ 446 h 240"/>
                <a:gd name="T56" fmla="*/ 68 w 130"/>
                <a:gd name="T57" fmla="*/ 469 h 240"/>
                <a:gd name="T58" fmla="*/ 56 w 130"/>
                <a:gd name="T59" fmla="*/ 478 h 240"/>
                <a:gd name="T60" fmla="*/ 52 w 130"/>
                <a:gd name="T61" fmla="*/ 455 h 240"/>
                <a:gd name="T62" fmla="*/ 34 w 130"/>
                <a:gd name="T63" fmla="*/ 430 h 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0" h="240">
                  <a:moveTo>
                    <a:pt x="34" y="214"/>
                  </a:moveTo>
                  <a:lnTo>
                    <a:pt x="20" y="198"/>
                  </a:lnTo>
                  <a:lnTo>
                    <a:pt x="12" y="194"/>
                  </a:lnTo>
                  <a:lnTo>
                    <a:pt x="14" y="174"/>
                  </a:lnTo>
                  <a:lnTo>
                    <a:pt x="16" y="162"/>
                  </a:lnTo>
                  <a:lnTo>
                    <a:pt x="28" y="152"/>
                  </a:lnTo>
                  <a:lnTo>
                    <a:pt x="32" y="140"/>
                  </a:lnTo>
                  <a:lnTo>
                    <a:pt x="26" y="130"/>
                  </a:lnTo>
                  <a:lnTo>
                    <a:pt x="26" y="114"/>
                  </a:lnTo>
                  <a:lnTo>
                    <a:pt x="18" y="102"/>
                  </a:lnTo>
                  <a:lnTo>
                    <a:pt x="12" y="94"/>
                  </a:lnTo>
                  <a:lnTo>
                    <a:pt x="20" y="74"/>
                  </a:lnTo>
                  <a:lnTo>
                    <a:pt x="14" y="58"/>
                  </a:lnTo>
                  <a:lnTo>
                    <a:pt x="4" y="50"/>
                  </a:lnTo>
                  <a:lnTo>
                    <a:pt x="0" y="30"/>
                  </a:lnTo>
                  <a:lnTo>
                    <a:pt x="4" y="24"/>
                  </a:lnTo>
                  <a:lnTo>
                    <a:pt x="4" y="12"/>
                  </a:lnTo>
                  <a:lnTo>
                    <a:pt x="22" y="10"/>
                  </a:lnTo>
                  <a:lnTo>
                    <a:pt x="36" y="0"/>
                  </a:lnTo>
                  <a:lnTo>
                    <a:pt x="48" y="6"/>
                  </a:lnTo>
                  <a:lnTo>
                    <a:pt x="48" y="14"/>
                  </a:lnTo>
                  <a:lnTo>
                    <a:pt x="56" y="16"/>
                  </a:lnTo>
                  <a:lnTo>
                    <a:pt x="60" y="30"/>
                  </a:lnTo>
                  <a:lnTo>
                    <a:pt x="56" y="34"/>
                  </a:lnTo>
                  <a:lnTo>
                    <a:pt x="56" y="48"/>
                  </a:lnTo>
                  <a:lnTo>
                    <a:pt x="68" y="42"/>
                  </a:lnTo>
                  <a:lnTo>
                    <a:pt x="76" y="36"/>
                  </a:lnTo>
                  <a:lnTo>
                    <a:pt x="88" y="40"/>
                  </a:lnTo>
                  <a:lnTo>
                    <a:pt x="100" y="32"/>
                  </a:lnTo>
                  <a:lnTo>
                    <a:pt x="116" y="50"/>
                  </a:lnTo>
                  <a:lnTo>
                    <a:pt x="120" y="66"/>
                  </a:lnTo>
                  <a:lnTo>
                    <a:pt x="130" y="76"/>
                  </a:lnTo>
                  <a:lnTo>
                    <a:pt x="130" y="86"/>
                  </a:lnTo>
                  <a:lnTo>
                    <a:pt x="126" y="98"/>
                  </a:lnTo>
                  <a:lnTo>
                    <a:pt x="86" y="100"/>
                  </a:lnTo>
                  <a:lnTo>
                    <a:pt x="78" y="112"/>
                  </a:lnTo>
                  <a:lnTo>
                    <a:pt x="78" y="120"/>
                  </a:lnTo>
                  <a:lnTo>
                    <a:pt x="82" y="130"/>
                  </a:lnTo>
                  <a:lnTo>
                    <a:pt x="86" y="140"/>
                  </a:lnTo>
                  <a:lnTo>
                    <a:pt x="84" y="144"/>
                  </a:lnTo>
                  <a:lnTo>
                    <a:pt x="72" y="128"/>
                  </a:lnTo>
                  <a:lnTo>
                    <a:pt x="56" y="126"/>
                  </a:lnTo>
                  <a:lnTo>
                    <a:pt x="56" y="116"/>
                  </a:lnTo>
                  <a:lnTo>
                    <a:pt x="44" y="116"/>
                  </a:lnTo>
                  <a:lnTo>
                    <a:pt x="40" y="120"/>
                  </a:lnTo>
                  <a:lnTo>
                    <a:pt x="40" y="132"/>
                  </a:lnTo>
                  <a:lnTo>
                    <a:pt x="38" y="140"/>
                  </a:lnTo>
                  <a:lnTo>
                    <a:pt x="32" y="154"/>
                  </a:lnTo>
                  <a:lnTo>
                    <a:pt x="28" y="162"/>
                  </a:lnTo>
                  <a:lnTo>
                    <a:pt x="24" y="178"/>
                  </a:lnTo>
                  <a:lnTo>
                    <a:pt x="30" y="182"/>
                  </a:lnTo>
                  <a:lnTo>
                    <a:pt x="40" y="186"/>
                  </a:lnTo>
                  <a:lnTo>
                    <a:pt x="42" y="192"/>
                  </a:lnTo>
                  <a:lnTo>
                    <a:pt x="46" y="210"/>
                  </a:lnTo>
                  <a:lnTo>
                    <a:pt x="52" y="218"/>
                  </a:lnTo>
                  <a:lnTo>
                    <a:pt x="64" y="222"/>
                  </a:lnTo>
                  <a:lnTo>
                    <a:pt x="72" y="230"/>
                  </a:lnTo>
                  <a:lnTo>
                    <a:pt x="68" y="234"/>
                  </a:lnTo>
                  <a:lnTo>
                    <a:pt x="66" y="240"/>
                  </a:lnTo>
                  <a:lnTo>
                    <a:pt x="56" y="238"/>
                  </a:lnTo>
                  <a:lnTo>
                    <a:pt x="58" y="230"/>
                  </a:lnTo>
                  <a:lnTo>
                    <a:pt x="52" y="226"/>
                  </a:lnTo>
                  <a:lnTo>
                    <a:pt x="42" y="224"/>
                  </a:lnTo>
                  <a:lnTo>
                    <a:pt x="34" y="21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9" name="Freeform 167">
              <a:extLst>
                <a:ext uri="{FF2B5EF4-FFF2-40B4-BE49-F238E27FC236}">
                  <a16:creationId xmlns:a16="http://schemas.microsoft.com/office/drawing/2014/main" id="{733D536E-822C-40D3-9FC7-E5C2291BA781}"/>
                </a:ext>
              </a:extLst>
            </p:cNvPr>
            <p:cNvSpPr>
              <a:spLocks/>
            </p:cNvSpPr>
            <p:nvPr/>
          </p:nvSpPr>
          <p:spPr bwMode="auto">
            <a:xfrm>
              <a:off x="6578832" y="4717504"/>
              <a:ext cx="95275" cy="155642"/>
            </a:xfrm>
            <a:custGeom>
              <a:avLst/>
              <a:gdLst>
                <a:gd name="T0" fmla="*/ 0 w 64"/>
                <a:gd name="T1" fmla="*/ 0 h 82"/>
                <a:gd name="T2" fmla="*/ 10 w 64"/>
                <a:gd name="T3" fmla="*/ 2 h 82"/>
                <a:gd name="T4" fmla="*/ 16 w 64"/>
                <a:gd name="T5" fmla="*/ 12 h 82"/>
                <a:gd name="T6" fmla="*/ 14 w 64"/>
                <a:gd name="T7" fmla="*/ 29 h 82"/>
                <a:gd name="T8" fmla="*/ 24 w 64"/>
                <a:gd name="T9" fmla="*/ 34 h 82"/>
                <a:gd name="T10" fmla="*/ 26 w 64"/>
                <a:gd name="T11" fmla="*/ 22 h 82"/>
                <a:gd name="T12" fmla="*/ 30 w 64"/>
                <a:gd name="T13" fmla="*/ 12 h 82"/>
                <a:gd name="T14" fmla="*/ 40 w 64"/>
                <a:gd name="T15" fmla="*/ 29 h 82"/>
                <a:gd name="T16" fmla="*/ 52 w 64"/>
                <a:gd name="T17" fmla="*/ 65 h 82"/>
                <a:gd name="T18" fmla="*/ 52 w 64"/>
                <a:gd name="T19" fmla="*/ 82 h 82"/>
                <a:gd name="T20" fmla="*/ 54 w 64"/>
                <a:gd name="T21" fmla="*/ 129 h 82"/>
                <a:gd name="T22" fmla="*/ 60 w 64"/>
                <a:gd name="T23" fmla="*/ 146 h 82"/>
                <a:gd name="T24" fmla="*/ 64 w 64"/>
                <a:gd name="T25" fmla="*/ 161 h 82"/>
                <a:gd name="T26" fmla="*/ 64 w 64"/>
                <a:gd name="T27" fmla="*/ 170 h 82"/>
                <a:gd name="T28" fmla="*/ 54 w 64"/>
                <a:gd name="T29" fmla="*/ 170 h 82"/>
                <a:gd name="T30" fmla="*/ 36 w 64"/>
                <a:gd name="T31" fmla="*/ 149 h 82"/>
                <a:gd name="T32" fmla="*/ 16 w 64"/>
                <a:gd name="T33" fmla="*/ 126 h 82"/>
                <a:gd name="T34" fmla="*/ 18 w 64"/>
                <a:gd name="T35" fmla="*/ 109 h 82"/>
                <a:gd name="T36" fmla="*/ 10 w 64"/>
                <a:gd name="T37" fmla="*/ 88 h 82"/>
                <a:gd name="T38" fmla="*/ 4 w 64"/>
                <a:gd name="T39" fmla="*/ 56 h 82"/>
                <a:gd name="T40" fmla="*/ 4 w 64"/>
                <a:gd name="T41" fmla="*/ 22 h 82"/>
                <a:gd name="T42" fmla="*/ 0 w 64"/>
                <a:gd name="T43" fmla="*/ 0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82">
                  <a:moveTo>
                    <a:pt x="0" y="0"/>
                  </a:moveTo>
                  <a:lnTo>
                    <a:pt x="10" y="2"/>
                  </a:lnTo>
                  <a:lnTo>
                    <a:pt x="16" y="6"/>
                  </a:lnTo>
                  <a:lnTo>
                    <a:pt x="14" y="14"/>
                  </a:lnTo>
                  <a:lnTo>
                    <a:pt x="24" y="16"/>
                  </a:lnTo>
                  <a:lnTo>
                    <a:pt x="26" y="10"/>
                  </a:lnTo>
                  <a:lnTo>
                    <a:pt x="30" y="6"/>
                  </a:lnTo>
                  <a:lnTo>
                    <a:pt x="40" y="14"/>
                  </a:lnTo>
                  <a:lnTo>
                    <a:pt x="52" y="30"/>
                  </a:lnTo>
                  <a:lnTo>
                    <a:pt x="52" y="40"/>
                  </a:lnTo>
                  <a:lnTo>
                    <a:pt x="54" y="62"/>
                  </a:lnTo>
                  <a:lnTo>
                    <a:pt x="60" y="70"/>
                  </a:lnTo>
                  <a:lnTo>
                    <a:pt x="64" y="78"/>
                  </a:lnTo>
                  <a:lnTo>
                    <a:pt x="64" y="82"/>
                  </a:lnTo>
                  <a:lnTo>
                    <a:pt x="54" y="82"/>
                  </a:lnTo>
                  <a:lnTo>
                    <a:pt x="36" y="72"/>
                  </a:lnTo>
                  <a:lnTo>
                    <a:pt x="16" y="60"/>
                  </a:lnTo>
                  <a:lnTo>
                    <a:pt x="18" y="52"/>
                  </a:lnTo>
                  <a:lnTo>
                    <a:pt x="10" y="42"/>
                  </a:lnTo>
                  <a:lnTo>
                    <a:pt x="4" y="26"/>
                  </a:lnTo>
                  <a:lnTo>
                    <a:pt x="4" y="10"/>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0" name="Freeform 168">
              <a:extLst>
                <a:ext uri="{FF2B5EF4-FFF2-40B4-BE49-F238E27FC236}">
                  <a16:creationId xmlns:a16="http://schemas.microsoft.com/office/drawing/2014/main" id="{0EC9A73E-B303-4D41-935F-8F8ECC2AF6AF}"/>
                </a:ext>
              </a:extLst>
            </p:cNvPr>
            <p:cNvSpPr>
              <a:spLocks/>
            </p:cNvSpPr>
            <p:nvPr/>
          </p:nvSpPr>
          <p:spPr bwMode="auto">
            <a:xfrm>
              <a:off x="6802134" y="4710952"/>
              <a:ext cx="227768" cy="178578"/>
            </a:xfrm>
            <a:custGeom>
              <a:avLst/>
              <a:gdLst>
                <a:gd name="T0" fmla="*/ 0 w 154"/>
                <a:gd name="T1" fmla="*/ 175 h 94"/>
                <a:gd name="T2" fmla="*/ 10 w 154"/>
                <a:gd name="T3" fmla="*/ 196 h 94"/>
                <a:gd name="T4" fmla="*/ 22 w 154"/>
                <a:gd name="T5" fmla="*/ 196 h 94"/>
                <a:gd name="T6" fmla="*/ 30 w 154"/>
                <a:gd name="T7" fmla="*/ 194 h 94"/>
                <a:gd name="T8" fmla="*/ 44 w 154"/>
                <a:gd name="T9" fmla="*/ 182 h 94"/>
                <a:gd name="T10" fmla="*/ 52 w 154"/>
                <a:gd name="T11" fmla="*/ 175 h 94"/>
                <a:gd name="T12" fmla="*/ 60 w 154"/>
                <a:gd name="T13" fmla="*/ 194 h 94"/>
                <a:gd name="T14" fmla="*/ 72 w 154"/>
                <a:gd name="T15" fmla="*/ 182 h 94"/>
                <a:gd name="T16" fmla="*/ 79 w 154"/>
                <a:gd name="T17" fmla="*/ 157 h 94"/>
                <a:gd name="T18" fmla="*/ 89 w 154"/>
                <a:gd name="T19" fmla="*/ 117 h 94"/>
                <a:gd name="T20" fmla="*/ 91 w 154"/>
                <a:gd name="T21" fmla="*/ 92 h 94"/>
                <a:gd name="T22" fmla="*/ 97 w 154"/>
                <a:gd name="T23" fmla="*/ 82 h 94"/>
                <a:gd name="T24" fmla="*/ 113 w 154"/>
                <a:gd name="T25" fmla="*/ 79 h 94"/>
                <a:gd name="T26" fmla="*/ 121 w 154"/>
                <a:gd name="T27" fmla="*/ 92 h 94"/>
                <a:gd name="T28" fmla="*/ 133 w 154"/>
                <a:gd name="T29" fmla="*/ 92 h 94"/>
                <a:gd name="T30" fmla="*/ 137 w 154"/>
                <a:gd name="T31" fmla="*/ 82 h 94"/>
                <a:gd name="T32" fmla="*/ 129 w 154"/>
                <a:gd name="T33" fmla="*/ 70 h 94"/>
                <a:gd name="T34" fmla="*/ 135 w 154"/>
                <a:gd name="T35" fmla="*/ 65 h 94"/>
                <a:gd name="T36" fmla="*/ 143 w 154"/>
                <a:gd name="T37" fmla="*/ 65 h 94"/>
                <a:gd name="T38" fmla="*/ 149 w 154"/>
                <a:gd name="T39" fmla="*/ 58 h 94"/>
                <a:gd name="T40" fmla="*/ 135 w 154"/>
                <a:gd name="T41" fmla="*/ 42 h 94"/>
                <a:gd name="T42" fmla="*/ 127 w 154"/>
                <a:gd name="T43" fmla="*/ 35 h 94"/>
                <a:gd name="T44" fmla="*/ 119 w 154"/>
                <a:gd name="T45" fmla="*/ 16 h 94"/>
                <a:gd name="T46" fmla="*/ 115 w 154"/>
                <a:gd name="T47" fmla="*/ 2 h 94"/>
                <a:gd name="T48" fmla="*/ 105 w 154"/>
                <a:gd name="T49" fmla="*/ 0 h 94"/>
                <a:gd name="T50" fmla="*/ 97 w 154"/>
                <a:gd name="T51" fmla="*/ 22 h 94"/>
                <a:gd name="T52" fmla="*/ 91 w 154"/>
                <a:gd name="T53" fmla="*/ 37 h 94"/>
                <a:gd name="T54" fmla="*/ 87 w 154"/>
                <a:gd name="T55" fmla="*/ 48 h 94"/>
                <a:gd name="T56" fmla="*/ 83 w 154"/>
                <a:gd name="T57" fmla="*/ 58 h 94"/>
                <a:gd name="T58" fmla="*/ 93 w 154"/>
                <a:gd name="T59" fmla="*/ 77 h 94"/>
                <a:gd name="T60" fmla="*/ 89 w 154"/>
                <a:gd name="T61" fmla="*/ 82 h 94"/>
                <a:gd name="T62" fmla="*/ 83 w 154"/>
                <a:gd name="T63" fmla="*/ 77 h 94"/>
                <a:gd name="T64" fmla="*/ 79 w 154"/>
                <a:gd name="T65" fmla="*/ 79 h 94"/>
                <a:gd name="T66" fmla="*/ 77 w 154"/>
                <a:gd name="T67" fmla="*/ 95 h 94"/>
                <a:gd name="T68" fmla="*/ 76 w 154"/>
                <a:gd name="T69" fmla="*/ 95 h 94"/>
                <a:gd name="T70" fmla="*/ 68 w 154"/>
                <a:gd name="T71" fmla="*/ 82 h 94"/>
                <a:gd name="T72" fmla="*/ 60 w 154"/>
                <a:gd name="T73" fmla="*/ 115 h 94"/>
                <a:gd name="T74" fmla="*/ 52 w 154"/>
                <a:gd name="T75" fmla="*/ 135 h 94"/>
                <a:gd name="T76" fmla="*/ 40 w 154"/>
                <a:gd name="T77" fmla="*/ 129 h 94"/>
                <a:gd name="T78" fmla="*/ 28 w 154"/>
                <a:gd name="T79" fmla="*/ 138 h 94"/>
                <a:gd name="T80" fmla="*/ 22 w 154"/>
                <a:gd name="T81" fmla="*/ 162 h 94"/>
                <a:gd name="T82" fmla="*/ 26 w 154"/>
                <a:gd name="T83" fmla="*/ 175 h 94"/>
                <a:gd name="T84" fmla="*/ 28 w 154"/>
                <a:gd name="T85" fmla="*/ 184 h 94"/>
                <a:gd name="T86" fmla="*/ 20 w 154"/>
                <a:gd name="T87" fmla="*/ 194 h 94"/>
                <a:gd name="T88" fmla="*/ 14 w 154"/>
                <a:gd name="T89" fmla="*/ 175 h 94"/>
                <a:gd name="T90" fmla="*/ 10 w 154"/>
                <a:gd name="T91" fmla="*/ 168 h 94"/>
                <a:gd name="T92" fmla="*/ 0 w 154"/>
                <a:gd name="T93" fmla="*/ 175 h 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4" h="94">
                  <a:moveTo>
                    <a:pt x="0" y="84"/>
                  </a:moveTo>
                  <a:lnTo>
                    <a:pt x="10" y="94"/>
                  </a:lnTo>
                  <a:lnTo>
                    <a:pt x="22" y="94"/>
                  </a:lnTo>
                  <a:lnTo>
                    <a:pt x="30" y="92"/>
                  </a:lnTo>
                  <a:lnTo>
                    <a:pt x="44" y="86"/>
                  </a:lnTo>
                  <a:lnTo>
                    <a:pt x="52" y="84"/>
                  </a:lnTo>
                  <a:lnTo>
                    <a:pt x="60" y="92"/>
                  </a:lnTo>
                  <a:lnTo>
                    <a:pt x="72" y="86"/>
                  </a:lnTo>
                  <a:lnTo>
                    <a:pt x="84" y="74"/>
                  </a:lnTo>
                  <a:lnTo>
                    <a:pt x="94" y="56"/>
                  </a:lnTo>
                  <a:lnTo>
                    <a:pt x="96" y="44"/>
                  </a:lnTo>
                  <a:lnTo>
                    <a:pt x="102" y="40"/>
                  </a:lnTo>
                  <a:lnTo>
                    <a:pt x="118" y="38"/>
                  </a:lnTo>
                  <a:lnTo>
                    <a:pt x="126" y="44"/>
                  </a:lnTo>
                  <a:lnTo>
                    <a:pt x="138" y="44"/>
                  </a:lnTo>
                  <a:lnTo>
                    <a:pt x="142" y="40"/>
                  </a:lnTo>
                  <a:lnTo>
                    <a:pt x="134" y="34"/>
                  </a:lnTo>
                  <a:lnTo>
                    <a:pt x="140" y="30"/>
                  </a:lnTo>
                  <a:lnTo>
                    <a:pt x="148" y="30"/>
                  </a:lnTo>
                  <a:lnTo>
                    <a:pt x="154" y="28"/>
                  </a:lnTo>
                  <a:lnTo>
                    <a:pt x="140" y="20"/>
                  </a:lnTo>
                  <a:lnTo>
                    <a:pt x="132" y="16"/>
                  </a:lnTo>
                  <a:lnTo>
                    <a:pt x="124" y="8"/>
                  </a:lnTo>
                  <a:lnTo>
                    <a:pt x="120" y="2"/>
                  </a:lnTo>
                  <a:lnTo>
                    <a:pt x="110" y="0"/>
                  </a:lnTo>
                  <a:lnTo>
                    <a:pt x="102" y="10"/>
                  </a:lnTo>
                  <a:lnTo>
                    <a:pt x="96" y="18"/>
                  </a:lnTo>
                  <a:lnTo>
                    <a:pt x="92" y="22"/>
                  </a:lnTo>
                  <a:lnTo>
                    <a:pt x="88" y="28"/>
                  </a:lnTo>
                  <a:lnTo>
                    <a:pt x="98" y="36"/>
                  </a:lnTo>
                  <a:lnTo>
                    <a:pt x="94" y="40"/>
                  </a:lnTo>
                  <a:lnTo>
                    <a:pt x="88" y="36"/>
                  </a:lnTo>
                  <a:lnTo>
                    <a:pt x="84" y="38"/>
                  </a:lnTo>
                  <a:lnTo>
                    <a:pt x="82" y="46"/>
                  </a:lnTo>
                  <a:lnTo>
                    <a:pt x="76" y="46"/>
                  </a:lnTo>
                  <a:lnTo>
                    <a:pt x="68" y="40"/>
                  </a:lnTo>
                  <a:lnTo>
                    <a:pt x="60" y="54"/>
                  </a:lnTo>
                  <a:lnTo>
                    <a:pt x="52" y="64"/>
                  </a:lnTo>
                  <a:lnTo>
                    <a:pt x="40" y="62"/>
                  </a:lnTo>
                  <a:lnTo>
                    <a:pt x="28" y="66"/>
                  </a:lnTo>
                  <a:lnTo>
                    <a:pt x="22" y="78"/>
                  </a:lnTo>
                  <a:lnTo>
                    <a:pt x="26" y="84"/>
                  </a:lnTo>
                  <a:lnTo>
                    <a:pt x="28" y="88"/>
                  </a:lnTo>
                  <a:lnTo>
                    <a:pt x="20" y="92"/>
                  </a:lnTo>
                  <a:lnTo>
                    <a:pt x="14" y="84"/>
                  </a:lnTo>
                  <a:lnTo>
                    <a:pt x="10" y="80"/>
                  </a:lnTo>
                  <a:lnTo>
                    <a:pt x="0" y="8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1" name="Freeform 169">
              <a:extLst>
                <a:ext uri="{FF2B5EF4-FFF2-40B4-BE49-F238E27FC236}">
                  <a16:creationId xmlns:a16="http://schemas.microsoft.com/office/drawing/2014/main" id="{45BF18AB-2E66-42E2-BD0C-76D9631B1D65}"/>
                </a:ext>
              </a:extLst>
            </p:cNvPr>
            <p:cNvSpPr>
              <a:spLocks/>
            </p:cNvSpPr>
            <p:nvPr/>
          </p:nvSpPr>
          <p:spPr bwMode="auto">
            <a:xfrm>
              <a:off x="6782781" y="4781399"/>
              <a:ext cx="236700" cy="255580"/>
            </a:xfrm>
            <a:custGeom>
              <a:avLst/>
              <a:gdLst>
                <a:gd name="T0" fmla="*/ 14 w 160"/>
                <a:gd name="T1" fmla="*/ 99 h 134"/>
                <a:gd name="T2" fmla="*/ 24 w 160"/>
                <a:gd name="T3" fmla="*/ 119 h 134"/>
                <a:gd name="T4" fmla="*/ 36 w 160"/>
                <a:gd name="T5" fmla="*/ 119 h 134"/>
                <a:gd name="T6" fmla="*/ 44 w 160"/>
                <a:gd name="T7" fmla="*/ 115 h 134"/>
                <a:gd name="T8" fmla="*/ 66 w 160"/>
                <a:gd name="T9" fmla="*/ 99 h 134"/>
                <a:gd name="T10" fmla="*/ 74 w 160"/>
                <a:gd name="T11" fmla="*/ 115 h 134"/>
                <a:gd name="T12" fmla="*/ 81 w 160"/>
                <a:gd name="T13" fmla="*/ 102 h 134"/>
                <a:gd name="T14" fmla="*/ 93 w 160"/>
                <a:gd name="T15" fmla="*/ 77 h 134"/>
                <a:gd name="T16" fmla="*/ 103 w 160"/>
                <a:gd name="T17" fmla="*/ 38 h 134"/>
                <a:gd name="T18" fmla="*/ 105 w 160"/>
                <a:gd name="T19" fmla="*/ 12 h 134"/>
                <a:gd name="T20" fmla="*/ 111 w 160"/>
                <a:gd name="T21" fmla="*/ 2 h 134"/>
                <a:gd name="T22" fmla="*/ 127 w 160"/>
                <a:gd name="T23" fmla="*/ 0 h 134"/>
                <a:gd name="T24" fmla="*/ 135 w 160"/>
                <a:gd name="T25" fmla="*/ 12 h 134"/>
                <a:gd name="T26" fmla="*/ 133 w 160"/>
                <a:gd name="T27" fmla="*/ 30 h 134"/>
                <a:gd name="T28" fmla="*/ 127 w 160"/>
                <a:gd name="T29" fmla="*/ 35 h 134"/>
                <a:gd name="T30" fmla="*/ 135 w 160"/>
                <a:gd name="T31" fmla="*/ 56 h 134"/>
                <a:gd name="T32" fmla="*/ 141 w 160"/>
                <a:gd name="T33" fmla="*/ 90 h 134"/>
                <a:gd name="T34" fmla="*/ 145 w 160"/>
                <a:gd name="T35" fmla="*/ 102 h 134"/>
                <a:gd name="T36" fmla="*/ 155 w 160"/>
                <a:gd name="T37" fmla="*/ 119 h 134"/>
                <a:gd name="T38" fmla="*/ 151 w 160"/>
                <a:gd name="T39" fmla="*/ 127 h 134"/>
                <a:gd name="T40" fmla="*/ 139 w 160"/>
                <a:gd name="T41" fmla="*/ 125 h 134"/>
                <a:gd name="T42" fmla="*/ 133 w 160"/>
                <a:gd name="T43" fmla="*/ 137 h 134"/>
                <a:gd name="T44" fmla="*/ 131 w 160"/>
                <a:gd name="T45" fmla="*/ 180 h 134"/>
                <a:gd name="T46" fmla="*/ 115 w 160"/>
                <a:gd name="T47" fmla="*/ 205 h 134"/>
                <a:gd name="T48" fmla="*/ 117 w 160"/>
                <a:gd name="T49" fmla="*/ 239 h 134"/>
                <a:gd name="T50" fmla="*/ 115 w 160"/>
                <a:gd name="T51" fmla="*/ 250 h 134"/>
                <a:gd name="T52" fmla="*/ 113 w 160"/>
                <a:gd name="T53" fmla="*/ 288 h 134"/>
                <a:gd name="T54" fmla="*/ 89 w 160"/>
                <a:gd name="T55" fmla="*/ 282 h 134"/>
                <a:gd name="T56" fmla="*/ 87 w 160"/>
                <a:gd name="T57" fmla="*/ 265 h 134"/>
                <a:gd name="T58" fmla="*/ 64 w 160"/>
                <a:gd name="T59" fmla="*/ 257 h 134"/>
                <a:gd name="T60" fmla="*/ 60 w 160"/>
                <a:gd name="T61" fmla="*/ 270 h 134"/>
                <a:gd name="T62" fmla="*/ 46 w 160"/>
                <a:gd name="T63" fmla="*/ 265 h 134"/>
                <a:gd name="T64" fmla="*/ 44 w 160"/>
                <a:gd name="T65" fmla="*/ 248 h 134"/>
                <a:gd name="T66" fmla="*/ 24 w 160"/>
                <a:gd name="T67" fmla="*/ 248 h 134"/>
                <a:gd name="T68" fmla="*/ 20 w 160"/>
                <a:gd name="T69" fmla="*/ 205 h 134"/>
                <a:gd name="T70" fmla="*/ 12 w 160"/>
                <a:gd name="T71" fmla="*/ 183 h 134"/>
                <a:gd name="T72" fmla="*/ 2 w 160"/>
                <a:gd name="T73" fmla="*/ 142 h 134"/>
                <a:gd name="T74" fmla="*/ 0 w 160"/>
                <a:gd name="T75" fmla="*/ 115 h 134"/>
                <a:gd name="T76" fmla="*/ 6 w 160"/>
                <a:gd name="T77" fmla="*/ 99 h 134"/>
                <a:gd name="T78" fmla="*/ 14 w 160"/>
                <a:gd name="T79" fmla="*/ 99 h 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0" h="134">
                  <a:moveTo>
                    <a:pt x="14" y="46"/>
                  </a:moveTo>
                  <a:lnTo>
                    <a:pt x="24" y="56"/>
                  </a:lnTo>
                  <a:lnTo>
                    <a:pt x="36" y="56"/>
                  </a:lnTo>
                  <a:lnTo>
                    <a:pt x="44" y="54"/>
                  </a:lnTo>
                  <a:lnTo>
                    <a:pt x="66" y="46"/>
                  </a:lnTo>
                  <a:lnTo>
                    <a:pt x="74" y="54"/>
                  </a:lnTo>
                  <a:lnTo>
                    <a:pt x="86" y="48"/>
                  </a:lnTo>
                  <a:lnTo>
                    <a:pt x="98" y="36"/>
                  </a:lnTo>
                  <a:lnTo>
                    <a:pt x="108" y="18"/>
                  </a:lnTo>
                  <a:lnTo>
                    <a:pt x="110" y="6"/>
                  </a:lnTo>
                  <a:lnTo>
                    <a:pt x="116" y="2"/>
                  </a:lnTo>
                  <a:lnTo>
                    <a:pt x="132" y="0"/>
                  </a:lnTo>
                  <a:lnTo>
                    <a:pt x="140" y="6"/>
                  </a:lnTo>
                  <a:lnTo>
                    <a:pt x="138" y="14"/>
                  </a:lnTo>
                  <a:lnTo>
                    <a:pt x="132" y="16"/>
                  </a:lnTo>
                  <a:lnTo>
                    <a:pt x="140" y="26"/>
                  </a:lnTo>
                  <a:lnTo>
                    <a:pt x="146" y="42"/>
                  </a:lnTo>
                  <a:lnTo>
                    <a:pt x="150" y="48"/>
                  </a:lnTo>
                  <a:lnTo>
                    <a:pt x="160" y="56"/>
                  </a:lnTo>
                  <a:lnTo>
                    <a:pt x="156" y="60"/>
                  </a:lnTo>
                  <a:lnTo>
                    <a:pt x="144" y="58"/>
                  </a:lnTo>
                  <a:lnTo>
                    <a:pt x="138" y="64"/>
                  </a:lnTo>
                  <a:lnTo>
                    <a:pt x="136" y="84"/>
                  </a:lnTo>
                  <a:lnTo>
                    <a:pt x="120" y="96"/>
                  </a:lnTo>
                  <a:lnTo>
                    <a:pt x="122" y="112"/>
                  </a:lnTo>
                  <a:lnTo>
                    <a:pt x="120" y="118"/>
                  </a:lnTo>
                  <a:lnTo>
                    <a:pt x="118" y="134"/>
                  </a:lnTo>
                  <a:lnTo>
                    <a:pt x="94" y="132"/>
                  </a:lnTo>
                  <a:lnTo>
                    <a:pt x="92" y="124"/>
                  </a:lnTo>
                  <a:lnTo>
                    <a:pt x="64" y="120"/>
                  </a:lnTo>
                  <a:lnTo>
                    <a:pt x="60" y="126"/>
                  </a:lnTo>
                  <a:lnTo>
                    <a:pt x="46" y="124"/>
                  </a:lnTo>
                  <a:lnTo>
                    <a:pt x="44" y="116"/>
                  </a:lnTo>
                  <a:lnTo>
                    <a:pt x="24" y="116"/>
                  </a:lnTo>
                  <a:lnTo>
                    <a:pt x="20" y="96"/>
                  </a:lnTo>
                  <a:lnTo>
                    <a:pt x="12" y="86"/>
                  </a:lnTo>
                  <a:lnTo>
                    <a:pt x="2" y="66"/>
                  </a:lnTo>
                  <a:lnTo>
                    <a:pt x="0" y="54"/>
                  </a:lnTo>
                  <a:lnTo>
                    <a:pt x="6" y="46"/>
                  </a:lnTo>
                  <a:lnTo>
                    <a:pt x="14" y="4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2" name="Freeform 170">
              <a:extLst>
                <a:ext uri="{FF2B5EF4-FFF2-40B4-BE49-F238E27FC236}">
                  <a16:creationId xmlns:a16="http://schemas.microsoft.com/office/drawing/2014/main" id="{7EC573BE-D26C-4BA3-98D9-D7E62FF6CE91}"/>
                </a:ext>
              </a:extLst>
            </p:cNvPr>
            <p:cNvSpPr>
              <a:spLocks/>
            </p:cNvSpPr>
            <p:nvPr/>
          </p:nvSpPr>
          <p:spPr bwMode="auto">
            <a:xfrm>
              <a:off x="6459738" y="4756824"/>
              <a:ext cx="254564" cy="332581"/>
            </a:xfrm>
            <a:custGeom>
              <a:avLst/>
              <a:gdLst>
                <a:gd name="T0" fmla="*/ 0 w 172"/>
                <a:gd name="T1" fmla="*/ 0 h 176"/>
                <a:gd name="T2" fmla="*/ 20 w 172"/>
                <a:gd name="T3" fmla="*/ 2 h 176"/>
                <a:gd name="T4" fmla="*/ 38 w 172"/>
                <a:gd name="T5" fmla="*/ 9 h 176"/>
                <a:gd name="T6" fmla="*/ 48 w 172"/>
                <a:gd name="T7" fmla="*/ 37 h 176"/>
                <a:gd name="T8" fmla="*/ 60 w 172"/>
                <a:gd name="T9" fmla="*/ 58 h 176"/>
                <a:gd name="T10" fmla="*/ 72 w 172"/>
                <a:gd name="T11" fmla="*/ 73 h 176"/>
                <a:gd name="T12" fmla="*/ 84 w 172"/>
                <a:gd name="T13" fmla="*/ 103 h 176"/>
                <a:gd name="T14" fmla="*/ 91 w 172"/>
                <a:gd name="T15" fmla="*/ 111 h 176"/>
                <a:gd name="T16" fmla="*/ 103 w 172"/>
                <a:gd name="T17" fmla="*/ 130 h 176"/>
                <a:gd name="T18" fmla="*/ 117 w 172"/>
                <a:gd name="T19" fmla="*/ 159 h 176"/>
                <a:gd name="T20" fmla="*/ 129 w 172"/>
                <a:gd name="T21" fmla="*/ 172 h 176"/>
                <a:gd name="T22" fmla="*/ 129 w 172"/>
                <a:gd name="T23" fmla="*/ 197 h 176"/>
                <a:gd name="T24" fmla="*/ 131 w 172"/>
                <a:gd name="T25" fmla="*/ 209 h 176"/>
                <a:gd name="T26" fmla="*/ 139 w 172"/>
                <a:gd name="T27" fmla="*/ 211 h 176"/>
                <a:gd name="T28" fmla="*/ 147 w 172"/>
                <a:gd name="T29" fmla="*/ 238 h 176"/>
                <a:gd name="T30" fmla="*/ 147 w 172"/>
                <a:gd name="T31" fmla="*/ 253 h 176"/>
                <a:gd name="T32" fmla="*/ 145 w 172"/>
                <a:gd name="T33" fmla="*/ 266 h 176"/>
                <a:gd name="T34" fmla="*/ 155 w 172"/>
                <a:gd name="T35" fmla="*/ 253 h 176"/>
                <a:gd name="T36" fmla="*/ 167 w 172"/>
                <a:gd name="T37" fmla="*/ 266 h 176"/>
                <a:gd name="T38" fmla="*/ 167 w 172"/>
                <a:gd name="T39" fmla="*/ 319 h 176"/>
                <a:gd name="T40" fmla="*/ 165 w 172"/>
                <a:gd name="T41" fmla="*/ 359 h 176"/>
                <a:gd name="T42" fmla="*/ 155 w 172"/>
                <a:gd name="T43" fmla="*/ 356 h 176"/>
                <a:gd name="T44" fmla="*/ 147 w 172"/>
                <a:gd name="T45" fmla="*/ 359 h 176"/>
                <a:gd name="T46" fmla="*/ 137 w 172"/>
                <a:gd name="T47" fmla="*/ 356 h 176"/>
                <a:gd name="T48" fmla="*/ 91 w 172"/>
                <a:gd name="T49" fmla="*/ 262 h 176"/>
                <a:gd name="T50" fmla="*/ 86 w 172"/>
                <a:gd name="T51" fmla="*/ 243 h 176"/>
                <a:gd name="T52" fmla="*/ 86 w 172"/>
                <a:gd name="T53" fmla="*/ 217 h 176"/>
                <a:gd name="T54" fmla="*/ 64 w 172"/>
                <a:gd name="T55" fmla="*/ 163 h 176"/>
                <a:gd name="T56" fmla="*/ 60 w 172"/>
                <a:gd name="T57" fmla="*/ 142 h 176"/>
                <a:gd name="T58" fmla="*/ 60 w 172"/>
                <a:gd name="T59" fmla="*/ 128 h 176"/>
                <a:gd name="T60" fmla="*/ 46 w 172"/>
                <a:gd name="T61" fmla="*/ 103 h 176"/>
                <a:gd name="T62" fmla="*/ 38 w 172"/>
                <a:gd name="T63" fmla="*/ 103 h 176"/>
                <a:gd name="T64" fmla="*/ 38 w 172"/>
                <a:gd name="T65" fmla="*/ 84 h 176"/>
                <a:gd name="T66" fmla="*/ 20 w 172"/>
                <a:gd name="T67" fmla="*/ 44 h 176"/>
                <a:gd name="T68" fmla="*/ 4 w 172"/>
                <a:gd name="T69" fmla="*/ 21 h 176"/>
                <a:gd name="T70" fmla="*/ 0 w 172"/>
                <a:gd name="T71" fmla="*/ 0 h 1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2" h="176">
                  <a:moveTo>
                    <a:pt x="0" y="0"/>
                  </a:moveTo>
                  <a:lnTo>
                    <a:pt x="20" y="2"/>
                  </a:lnTo>
                  <a:lnTo>
                    <a:pt x="38" y="4"/>
                  </a:lnTo>
                  <a:lnTo>
                    <a:pt x="48" y="18"/>
                  </a:lnTo>
                  <a:lnTo>
                    <a:pt x="60" y="28"/>
                  </a:lnTo>
                  <a:lnTo>
                    <a:pt x="72" y="36"/>
                  </a:lnTo>
                  <a:lnTo>
                    <a:pt x="84" y="50"/>
                  </a:lnTo>
                  <a:lnTo>
                    <a:pt x="96" y="54"/>
                  </a:lnTo>
                  <a:lnTo>
                    <a:pt x="108" y="64"/>
                  </a:lnTo>
                  <a:lnTo>
                    <a:pt x="122" y="78"/>
                  </a:lnTo>
                  <a:lnTo>
                    <a:pt x="134" y="84"/>
                  </a:lnTo>
                  <a:lnTo>
                    <a:pt x="134" y="96"/>
                  </a:lnTo>
                  <a:lnTo>
                    <a:pt x="136" y="102"/>
                  </a:lnTo>
                  <a:lnTo>
                    <a:pt x="144" y="104"/>
                  </a:lnTo>
                  <a:lnTo>
                    <a:pt x="152" y="116"/>
                  </a:lnTo>
                  <a:lnTo>
                    <a:pt x="152" y="124"/>
                  </a:lnTo>
                  <a:lnTo>
                    <a:pt x="150" y="130"/>
                  </a:lnTo>
                  <a:lnTo>
                    <a:pt x="160" y="124"/>
                  </a:lnTo>
                  <a:lnTo>
                    <a:pt x="172" y="130"/>
                  </a:lnTo>
                  <a:lnTo>
                    <a:pt x="172" y="156"/>
                  </a:lnTo>
                  <a:lnTo>
                    <a:pt x="170" y="176"/>
                  </a:lnTo>
                  <a:lnTo>
                    <a:pt x="160" y="174"/>
                  </a:lnTo>
                  <a:lnTo>
                    <a:pt x="152" y="176"/>
                  </a:lnTo>
                  <a:lnTo>
                    <a:pt x="142" y="174"/>
                  </a:lnTo>
                  <a:lnTo>
                    <a:pt x="96" y="128"/>
                  </a:lnTo>
                  <a:lnTo>
                    <a:pt x="90" y="120"/>
                  </a:lnTo>
                  <a:lnTo>
                    <a:pt x="86" y="106"/>
                  </a:lnTo>
                  <a:lnTo>
                    <a:pt x="64" y="80"/>
                  </a:lnTo>
                  <a:lnTo>
                    <a:pt x="60" y="70"/>
                  </a:lnTo>
                  <a:lnTo>
                    <a:pt x="60" y="62"/>
                  </a:lnTo>
                  <a:lnTo>
                    <a:pt x="46" y="50"/>
                  </a:lnTo>
                  <a:lnTo>
                    <a:pt x="38" y="50"/>
                  </a:lnTo>
                  <a:lnTo>
                    <a:pt x="38" y="42"/>
                  </a:lnTo>
                  <a:lnTo>
                    <a:pt x="20" y="22"/>
                  </a:lnTo>
                  <a:lnTo>
                    <a:pt x="4" y="10"/>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3" name="Freeform 171">
              <a:extLst>
                <a:ext uri="{FF2B5EF4-FFF2-40B4-BE49-F238E27FC236}">
                  <a16:creationId xmlns:a16="http://schemas.microsoft.com/office/drawing/2014/main" id="{2F7F8A2B-B57E-410A-9E58-EECFA1D61206}"/>
                </a:ext>
              </a:extLst>
            </p:cNvPr>
            <p:cNvSpPr>
              <a:spLocks/>
            </p:cNvSpPr>
            <p:nvPr/>
          </p:nvSpPr>
          <p:spPr bwMode="auto">
            <a:xfrm>
              <a:off x="6751519" y="4994382"/>
              <a:ext cx="22330" cy="27852"/>
            </a:xfrm>
            <a:custGeom>
              <a:avLst/>
              <a:gdLst>
                <a:gd name="T0" fmla="*/ 0 w 16"/>
                <a:gd name="T1" fmla="*/ 16 h 14"/>
                <a:gd name="T2" fmla="*/ 6 w 16"/>
                <a:gd name="T3" fmla="*/ 0 h 14"/>
                <a:gd name="T4" fmla="*/ 11 w 16"/>
                <a:gd name="T5" fmla="*/ 11 h 14"/>
                <a:gd name="T6" fmla="*/ 9 w 16"/>
                <a:gd name="T7" fmla="*/ 33 h 14"/>
                <a:gd name="T8" fmla="*/ 6 w 16"/>
                <a:gd name="T9" fmla="*/ 39 h 14"/>
                <a:gd name="T10" fmla="*/ 0 w 16"/>
                <a:gd name="T11" fmla="*/ 1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4">
                  <a:moveTo>
                    <a:pt x="0" y="6"/>
                  </a:moveTo>
                  <a:lnTo>
                    <a:pt x="6" y="0"/>
                  </a:lnTo>
                  <a:lnTo>
                    <a:pt x="16" y="4"/>
                  </a:lnTo>
                  <a:lnTo>
                    <a:pt x="14" y="12"/>
                  </a:lnTo>
                  <a:lnTo>
                    <a:pt x="6" y="14"/>
                  </a:lnTo>
                  <a:lnTo>
                    <a:pt x="0" y="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4" name="Freeform 172">
              <a:extLst>
                <a:ext uri="{FF2B5EF4-FFF2-40B4-BE49-F238E27FC236}">
                  <a16:creationId xmlns:a16="http://schemas.microsoft.com/office/drawing/2014/main" id="{14D95954-80CA-47BF-9DAA-604982272936}"/>
                </a:ext>
              </a:extLst>
            </p:cNvPr>
            <p:cNvSpPr>
              <a:spLocks/>
            </p:cNvSpPr>
            <p:nvPr/>
          </p:nvSpPr>
          <p:spPr bwMode="auto">
            <a:xfrm>
              <a:off x="6700904" y="4964892"/>
              <a:ext cx="35728" cy="52427"/>
            </a:xfrm>
            <a:custGeom>
              <a:avLst/>
              <a:gdLst>
                <a:gd name="T0" fmla="*/ 0 w 26"/>
                <a:gd name="T1" fmla="*/ 0 h 28"/>
                <a:gd name="T2" fmla="*/ 7 w 26"/>
                <a:gd name="T3" fmla="*/ 0 h 28"/>
                <a:gd name="T4" fmla="*/ 9 w 26"/>
                <a:gd name="T5" fmla="*/ 19 h 28"/>
                <a:gd name="T6" fmla="*/ 13 w 26"/>
                <a:gd name="T7" fmla="*/ 31 h 28"/>
                <a:gd name="T8" fmla="*/ 16 w 26"/>
                <a:gd name="T9" fmla="*/ 35 h 28"/>
                <a:gd name="T10" fmla="*/ 17 w 26"/>
                <a:gd name="T11" fmla="*/ 51 h 28"/>
                <a:gd name="T12" fmla="*/ 14 w 26"/>
                <a:gd name="T13" fmla="*/ 55 h 28"/>
                <a:gd name="T14" fmla="*/ 9 w 26"/>
                <a:gd name="T15" fmla="*/ 46 h 28"/>
                <a:gd name="T16" fmla="*/ 7 w 26"/>
                <a:gd name="T17" fmla="*/ 31 h 28"/>
                <a:gd name="T18" fmla="*/ 6 w 26"/>
                <a:gd name="T19" fmla="*/ 19 h 28"/>
                <a:gd name="T20" fmla="*/ 0 w 26"/>
                <a:gd name="T21" fmla="*/ 15 h 28"/>
                <a:gd name="T22" fmla="*/ 0 w 26"/>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8">
                  <a:moveTo>
                    <a:pt x="0" y="0"/>
                  </a:moveTo>
                  <a:lnTo>
                    <a:pt x="12" y="0"/>
                  </a:lnTo>
                  <a:lnTo>
                    <a:pt x="14" y="10"/>
                  </a:lnTo>
                  <a:lnTo>
                    <a:pt x="18" y="16"/>
                  </a:lnTo>
                  <a:lnTo>
                    <a:pt x="24" y="18"/>
                  </a:lnTo>
                  <a:lnTo>
                    <a:pt x="26" y="26"/>
                  </a:lnTo>
                  <a:lnTo>
                    <a:pt x="20" y="28"/>
                  </a:lnTo>
                  <a:lnTo>
                    <a:pt x="14" y="24"/>
                  </a:lnTo>
                  <a:lnTo>
                    <a:pt x="12" y="16"/>
                  </a:lnTo>
                  <a:lnTo>
                    <a:pt x="6" y="10"/>
                  </a:lnTo>
                  <a:lnTo>
                    <a:pt x="0" y="8"/>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5" name="Freeform 173">
              <a:extLst>
                <a:ext uri="{FF2B5EF4-FFF2-40B4-BE49-F238E27FC236}">
                  <a16:creationId xmlns:a16="http://schemas.microsoft.com/office/drawing/2014/main" id="{6E4062EE-4696-49A1-9E51-08752724EF7A}"/>
                </a:ext>
              </a:extLst>
            </p:cNvPr>
            <p:cNvSpPr>
              <a:spLocks/>
            </p:cNvSpPr>
            <p:nvPr/>
          </p:nvSpPr>
          <p:spPr bwMode="auto">
            <a:xfrm>
              <a:off x="6706859" y="5100874"/>
              <a:ext cx="232234" cy="81918"/>
            </a:xfrm>
            <a:custGeom>
              <a:avLst/>
              <a:gdLst>
                <a:gd name="T0" fmla="*/ 8 w 158"/>
                <a:gd name="T1" fmla="*/ 2 h 44"/>
                <a:gd name="T2" fmla="*/ 28 w 158"/>
                <a:gd name="T3" fmla="*/ 0 h 44"/>
                <a:gd name="T4" fmla="*/ 41 w 158"/>
                <a:gd name="T5" fmla="*/ 19 h 44"/>
                <a:gd name="T6" fmla="*/ 51 w 158"/>
                <a:gd name="T7" fmla="*/ 26 h 44"/>
                <a:gd name="T8" fmla="*/ 69 w 158"/>
                <a:gd name="T9" fmla="*/ 26 h 44"/>
                <a:gd name="T10" fmla="*/ 79 w 158"/>
                <a:gd name="T11" fmla="*/ 19 h 44"/>
                <a:gd name="T12" fmla="*/ 95 w 158"/>
                <a:gd name="T13" fmla="*/ 19 h 44"/>
                <a:gd name="T14" fmla="*/ 107 w 158"/>
                <a:gd name="T15" fmla="*/ 34 h 44"/>
                <a:gd name="T16" fmla="*/ 109 w 158"/>
                <a:gd name="T17" fmla="*/ 45 h 44"/>
                <a:gd name="T18" fmla="*/ 124 w 158"/>
                <a:gd name="T19" fmla="*/ 50 h 44"/>
                <a:gd name="T20" fmla="*/ 132 w 158"/>
                <a:gd name="T21" fmla="*/ 50 h 44"/>
                <a:gd name="T22" fmla="*/ 134 w 158"/>
                <a:gd name="T23" fmla="*/ 60 h 44"/>
                <a:gd name="T24" fmla="*/ 144 w 158"/>
                <a:gd name="T25" fmla="*/ 68 h 44"/>
                <a:gd name="T26" fmla="*/ 148 w 158"/>
                <a:gd name="T27" fmla="*/ 82 h 44"/>
                <a:gd name="T28" fmla="*/ 134 w 158"/>
                <a:gd name="T29" fmla="*/ 84 h 44"/>
                <a:gd name="T30" fmla="*/ 117 w 158"/>
                <a:gd name="T31" fmla="*/ 75 h 44"/>
                <a:gd name="T32" fmla="*/ 111 w 158"/>
                <a:gd name="T33" fmla="*/ 73 h 44"/>
                <a:gd name="T34" fmla="*/ 103 w 158"/>
                <a:gd name="T35" fmla="*/ 73 h 44"/>
                <a:gd name="T36" fmla="*/ 73 w 158"/>
                <a:gd name="T37" fmla="*/ 68 h 44"/>
                <a:gd name="T38" fmla="*/ 63 w 158"/>
                <a:gd name="T39" fmla="*/ 53 h 44"/>
                <a:gd name="T40" fmla="*/ 36 w 158"/>
                <a:gd name="T41" fmla="*/ 53 h 44"/>
                <a:gd name="T42" fmla="*/ 26 w 158"/>
                <a:gd name="T43" fmla="*/ 45 h 44"/>
                <a:gd name="T44" fmla="*/ 14 w 158"/>
                <a:gd name="T45" fmla="*/ 39 h 44"/>
                <a:gd name="T46" fmla="*/ 10 w 158"/>
                <a:gd name="T47" fmla="*/ 30 h 44"/>
                <a:gd name="T48" fmla="*/ 0 w 158"/>
                <a:gd name="T49" fmla="*/ 19 h 44"/>
                <a:gd name="T50" fmla="*/ 8 w 158"/>
                <a:gd name="T51" fmla="*/ 2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8" h="44">
                  <a:moveTo>
                    <a:pt x="8" y="2"/>
                  </a:moveTo>
                  <a:lnTo>
                    <a:pt x="28" y="0"/>
                  </a:lnTo>
                  <a:lnTo>
                    <a:pt x="46" y="10"/>
                  </a:lnTo>
                  <a:lnTo>
                    <a:pt x="56" y="14"/>
                  </a:lnTo>
                  <a:lnTo>
                    <a:pt x="74" y="14"/>
                  </a:lnTo>
                  <a:lnTo>
                    <a:pt x="84" y="10"/>
                  </a:lnTo>
                  <a:lnTo>
                    <a:pt x="100" y="10"/>
                  </a:lnTo>
                  <a:lnTo>
                    <a:pt x="112" y="18"/>
                  </a:lnTo>
                  <a:lnTo>
                    <a:pt x="114" y="24"/>
                  </a:lnTo>
                  <a:lnTo>
                    <a:pt x="134" y="26"/>
                  </a:lnTo>
                  <a:lnTo>
                    <a:pt x="142" y="26"/>
                  </a:lnTo>
                  <a:lnTo>
                    <a:pt x="144" y="32"/>
                  </a:lnTo>
                  <a:lnTo>
                    <a:pt x="154" y="36"/>
                  </a:lnTo>
                  <a:lnTo>
                    <a:pt x="158" y="42"/>
                  </a:lnTo>
                  <a:lnTo>
                    <a:pt x="144" y="44"/>
                  </a:lnTo>
                  <a:lnTo>
                    <a:pt x="126" y="40"/>
                  </a:lnTo>
                  <a:lnTo>
                    <a:pt x="116" y="38"/>
                  </a:lnTo>
                  <a:lnTo>
                    <a:pt x="108" y="38"/>
                  </a:lnTo>
                  <a:lnTo>
                    <a:pt x="78" y="36"/>
                  </a:lnTo>
                  <a:lnTo>
                    <a:pt x="68" y="28"/>
                  </a:lnTo>
                  <a:lnTo>
                    <a:pt x="36" y="28"/>
                  </a:lnTo>
                  <a:lnTo>
                    <a:pt x="26" y="24"/>
                  </a:lnTo>
                  <a:lnTo>
                    <a:pt x="14" y="20"/>
                  </a:lnTo>
                  <a:lnTo>
                    <a:pt x="10" y="16"/>
                  </a:lnTo>
                  <a:lnTo>
                    <a:pt x="0" y="10"/>
                  </a:lnTo>
                  <a:lnTo>
                    <a:pt x="8"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6" name="Freeform 174">
              <a:extLst>
                <a:ext uri="{FF2B5EF4-FFF2-40B4-BE49-F238E27FC236}">
                  <a16:creationId xmlns:a16="http://schemas.microsoft.com/office/drawing/2014/main" id="{B1DEAE14-5CFB-4C2F-8B29-33901709FD4C}"/>
                </a:ext>
              </a:extLst>
            </p:cNvPr>
            <p:cNvSpPr>
              <a:spLocks/>
            </p:cNvSpPr>
            <p:nvPr/>
          </p:nvSpPr>
          <p:spPr bwMode="auto">
            <a:xfrm>
              <a:off x="7129643" y="5164768"/>
              <a:ext cx="84855" cy="68810"/>
            </a:xfrm>
            <a:custGeom>
              <a:avLst/>
              <a:gdLst>
                <a:gd name="T0" fmla="*/ 0 w 56"/>
                <a:gd name="T1" fmla="*/ 78 h 36"/>
                <a:gd name="T2" fmla="*/ 18 w 56"/>
                <a:gd name="T3" fmla="*/ 63 h 36"/>
                <a:gd name="T4" fmla="*/ 35 w 56"/>
                <a:gd name="T5" fmla="*/ 40 h 36"/>
                <a:gd name="T6" fmla="*/ 59 w 56"/>
                <a:gd name="T7" fmla="*/ 18 h 36"/>
                <a:gd name="T8" fmla="*/ 61 w 56"/>
                <a:gd name="T9" fmla="*/ 2 h 36"/>
                <a:gd name="T10" fmla="*/ 43 w 56"/>
                <a:gd name="T11" fmla="*/ 0 h 36"/>
                <a:gd name="T12" fmla="*/ 24 w 56"/>
                <a:gd name="T13" fmla="*/ 18 h 36"/>
                <a:gd name="T14" fmla="*/ 14 w 56"/>
                <a:gd name="T15" fmla="*/ 35 h 36"/>
                <a:gd name="T16" fmla="*/ 8 w 56"/>
                <a:gd name="T17" fmla="*/ 40 h 36"/>
                <a:gd name="T18" fmla="*/ 2 w 56"/>
                <a:gd name="T19" fmla="*/ 48 h 36"/>
                <a:gd name="T20" fmla="*/ 0 w 56"/>
                <a:gd name="T21" fmla="*/ 78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36">
                  <a:moveTo>
                    <a:pt x="0" y="36"/>
                  </a:moveTo>
                  <a:lnTo>
                    <a:pt x="18" y="28"/>
                  </a:lnTo>
                  <a:lnTo>
                    <a:pt x="30" y="18"/>
                  </a:lnTo>
                  <a:lnTo>
                    <a:pt x="54" y="8"/>
                  </a:lnTo>
                  <a:lnTo>
                    <a:pt x="56" y="2"/>
                  </a:lnTo>
                  <a:lnTo>
                    <a:pt x="38" y="0"/>
                  </a:lnTo>
                  <a:lnTo>
                    <a:pt x="24" y="8"/>
                  </a:lnTo>
                  <a:lnTo>
                    <a:pt x="14" y="16"/>
                  </a:lnTo>
                  <a:lnTo>
                    <a:pt x="8" y="18"/>
                  </a:lnTo>
                  <a:lnTo>
                    <a:pt x="2" y="22"/>
                  </a:lnTo>
                  <a:lnTo>
                    <a:pt x="0" y="3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7" name="Freeform 175">
              <a:extLst>
                <a:ext uri="{FF2B5EF4-FFF2-40B4-BE49-F238E27FC236}">
                  <a16:creationId xmlns:a16="http://schemas.microsoft.com/office/drawing/2014/main" id="{2A13BFAE-E4DF-4606-A22B-8080A123C61B}"/>
                </a:ext>
              </a:extLst>
            </p:cNvPr>
            <p:cNvSpPr>
              <a:spLocks/>
            </p:cNvSpPr>
            <p:nvPr/>
          </p:nvSpPr>
          <p:spPr bwMode="auto">
            <a:xfrm>
              <a:off x="7019481" y="5197536"/>
              <a:ext cx="47638" cy="31128"/>
            </a:xfrm>
            <a:custGeom>
              <a:avLst/>
              <a:gdLst>
                <a:gd name="T0" fmla="*/ 2 w 30"/>
                <a:gd name="T1" fmla="*/ 0 h 16"/>
                <a:gd name="T2" fmla="*/ 19 w 30"/>
                <a:gd name="T3" fmla="*/ 0 h 16"/>
                <a:gd name="T4" fmla="*/ 34 w 30"/>
                <a:gd name="T5" fmla="*/ 14 h 16"/>
                <a:gd name="T6" fmla="*/ 41 w 30"/>
                <a:gd name="T7" fmla="*/ 29 h 16"/>
                <a:gd name="T8" fmla="*/ 36 w 30"/>
                <a:gd name="T9" fmla="*/ 38 h 16"/>
                <a:gd name="T10" fmla="*/ 19 w 30"/>
                <a:gd name="T11" fmla="*/ 34 h 16"/>
                <a:gd name="T12" fmla="*/ 4 w 30"/>
                <a:gd name="T13" fmla="*/ 20 h 16"/>
                <a:gd name="T14" fmla="*/ 0 w 30"/>
                <a:gd name="T15" fmla="*/ 10 h 16"/>
                <a:gd name="T16" fmla="*/ 2 w 3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8" name="Freeform 176">
              <a:extLst>
                <a:ext uri="{FF2B5EF4-FFF2-40B4-BE49-F238E27FC236}">
                  <a16:creationId xmlns:a16="http://schemas.microsoft.com/office/drawing/2014/main" id="{3FB8F0BE-DC76-4582-B335-E7C4A7BDB763}"/>
                </a:ext>
              </a:extLst>
            </p:cNvPr>
            <p:cNvSpPr>
              <a:spLocks/>
            </p:cNvSpPr>
            <p:nvPr/>
          </p:nvSpPr>
          <p:spPr bwMode="auto">
            <a:xfrm>
              <a:off x="7041811" y="5164768"/>
              <a:ext cx="58058" cy="18022"/>
            </a:xfrm>
            <a:custGeom>
              <a:avLst/>
              <a:gdLst>
                <a:gd name="T0" fmla="*/ 0 w 38"/>
                <a:gd name="T1" fmla="*/ 15 h 10"/>
                <a:gd name="T2" fmla="*/ 18 w 38"/>
                <a:gd name="T3" fmla="*/ 15 h 10"/>
                <a:gd name="T4" fmla="*/ 43 w 38"/>
                <a:gd name="T5" fmla="*/ 15 h 10"/>
                <a:gd name="T6" fmla="*/ 43 w 38"/>
                <a:gd name="T7" fmla="*/ 4 h 10"/>
                <a:gd name="T8" fmla="*/ 29 w 38"/>
                <a:gd name="T9" fmla="*/ 4 h 10"/>
                <a:gd name="T10" fmla="*/ 18 w 38"/>
                <a:gd name="T11" fmla="*/ 2 h 10"/>
                <a:gd name="T12" fmla="*/ 8 w 38"/>
                <a:gd name="T13" fmla="*/ 0 h 10"/>
                <a:gd name="T14" fmla="*/ 4 w 38"/>
                <a:gd name="T15" fmla="*/ 2 h 10"/>
                <a:gd name="T16" fmla="*/ 0 w 38"/>
                <a:gd name="T17" fmla="*/ 15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0">
                  <a:moveTo>
                    <a:pt x="0" y="10"/>
                  </a:moveTo>
                  <a:lnTo>
                    <a:pt x="18" y="10"/>
                  </a:lnTo>
                  <a:lnTo>
                    <a:pt x="38" y="10"/>
                  </a:lnTo>
                  <a:lnTo>
                    <a:pt x="38" y="4"/>
                  </a:lnTo>
                  <a:lnTo>
                    <a:pt x="24" y="4"/>
                  </a:lnTo>
                  <a:lnTo>
                    <a:pt x="18" y="2"/>
                  </a:lnTo>
                  <a:lnTo>
                    <a:pt x="8" y="0"/>
                  </a:lnTo>
                  <a:lnTo>
                    <a:pt x="4" y="2"/>
                  </a:lnTo>
                  <a:lnTo>
                    <a:pt x="0" y="1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9" name="Freeform 177">
              <a:extLst>
                <a:ext uri="{FF2B5EF4-FFF2-40B4-BE49-F238E27FC236}">
                  <a16:creationId xmlns:a16="http://schemas.microsoft.com/office/drawing/2014/main" id="{012A46E8-6B6D-48C5-971B-58AADB0EFD7C}"/>
                </a:ext>
              </a:extLst>
            </p:cNvPr>
            <p:cNvSpPr>
              <a:spLocks/>
            </p:cNvSpPr>
            <p:nvPr/>
          </p:nvSpPr>
          <p:spPr bwMode="auto">
            <a:xfrm>
              <a:off x="6997151" y="5164768"/>
              <a:ext cx="29774" cy="18022"/>
            </a:xfrm>
            <a:custGeom>
              <a:avLst/>
              <a:gdLst>
                <a:gd name="T0" fmla="*/ 0 w 20"/>
                <a:gd name="T1" fmla="*/ 2 h 10"/>
                <a:gd name="T2" fmla="*/ 0 w 20"/>
                <a:gd name="T3" fmla="*/ 15 h 10"/>
                <a:gd name="T4" fmla="*/ 20 w 20"/>
                <a:gd name="T5" fmla="*/ 15 h 10"/>
                <a:gd name="T6" fmla="*/ 18 w 20"/>
                <a:gd name="T7" fmla="*/ 2 h 10"/>
                <a:gd name="T8" fmla="*/ 8 w 20"/>
                <a:gd name="T9" fmla="*/ 0 h 10"/>
                <a:gd name="T10" fmla="*/ 0 w 20"/>
                <a:gd name="T11" fmla="*/ 2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0">
                  <a:moveTo>
                    <a:pt x="0" y="2"/>
                  </a:moveTo>
                  <a:lnTo>
                    <a:pt x="0" y="10"/>
                  </a:lnTo>
                  <a:lnTo>
                    <a:pt x="20" y="10"/>
                  </a:lnTo>
                  <a:lnTo>
                    <a:pt x="18" y="2"/>
                  </a:lnTo>
                  <a:lnTo>
                    <a:pt x="8" y="0"/>
                  </a:lnTo>
                  <a:lnTo>
                    <a:pt x="0"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0" name="Freeform 178">
              <a:extLst>
                <a:ext uri="{FF2B5EF4-FFF2-40B4-BE49-F238E27FC236}">
                  <a16:creationId xmlns:a16="http://schemas.microsoft.com/office/drawing/2014/main" id="{E91EF260-5C13-4677-A40B-6331D418E9D8}"/>
                </a:ext>
              </a:extLst>
            </p:cNvPr>
            <p:cNvSpPr>
              <a:spLocks/>
            </p:cNvSpPr>
            <p:nvPr/>
          </p:nvSpPr>
          <p:spPr bwMode="auto">
            <a:xfrm>
              <a:off x="6951002" y="5164768"/>
              <a:ext cx="40194" cy="32767"/>
            </a:xfrm>
            <a:custGeom>
              <a:avLst/>
              <a:gdLst>
                <a:gd name="T0" fmla="*/ 2 w 26"/>
                <a:gd name="T1" fmla="*/ 0 h 18"/>
                <a:gd name="T2" fmla="*/ 19 w 26"/>
                <a:gd name="T3" fmla="*/ 2 h 18"/>
                <a:gd name="T4" fmla="*/ 31 w 26"/>
                <a:gd name="T5" fmla="*/ 4 h 18"/>
                <a:gd name="T6" fmla="*/ 31 w 26"/>
                <a:gd name="T7" fmla="*/ 16 h 18"/>
                <a:gd name="T8" fmla="*/ 29 w 26"/>
                <a:gd name="T9" fmla="*/ 30 h 18"/>
                <a:gd name="T10" fmla="*/ 12 w 26"/>
                <a:gd name="T11" fmla="*/ 24 h 18"/>
                <a:gd name="T12" fmla="*/ 0 w 26"/>
                <a:gd name="T13" fmla="*/ 16 h 18"/>
                <a:gd name="T14" fmla="*/ 2 w 26"/>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 y="0"/>
                  </a:moveTo>
                  <a:lnTo>
                    <a:pt x="14" y="2"/>
                  </a:lnTo>
                  <a:lnTo>
                    <a:pt x="26" y="4"/>
                  </a:lnTo>
                  <a:lnTo>
                    <a:pt x="26" y="10"/>
                  </a:lnTo>
                  <a:lnTo>
                    <a:pt x="24" y="18"/>
                  </a:lnTo>
                  <a:lnTo>
                    <a:pt x="12" y="14"/>
                  </a:lnTo>
                  <a:lnTo>
                    <a:pt x="0" y="10"/>
                  </a:lnTo>
                  <a:lnTo>
                    <a:pt x="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1" name="Freeform 179">
              <a:extLst>
                <a:ext uri="{FF2B5EF4-FFF2-40B4-BE49-F238E27FC236}">
                  <a16:creationId xmlns:a16="http://schemas.microsoft.com/office/drawing/2014/main" id="{4A29F005-FEF4-4547-B50E-669E0B9546A5}"/>
                </a:ext>
              </a:extLst>
            </p:cNvPr>
            <p:cNvSpPr>
              <a:spLocks/>
            </p:cNvSpPr>
            <p:nvPr/>
          </p:nvSpPr>
          <p:spPr bwMode="auto">
            <a:xfrm>
              <a:off x="7019481" y="4866591"/>
              <a:ext cx="145890" cy="222813"/>
            </a:xfrm>
            <a:custGeom>
              <a:avLst/>
              <a:gdLst>
                <a:gd name="T0" fmla="*/ 12 w 98"/>
                <a:gd name="T1" fmla="*/ 71 h 118"/>
                <a:gd name="T2" fmla="*/ 12 w 98"/>
                <a:gd name="T3" fmla="*/ 53 h 118"/>
                <a:gd name="T4" fmla="*/ 20 w 98"/>
                <a:gd name="T5" fmla="*/ 28 h 118"/>
                <a:gd name="T6" fmla="*/ 32 w 98"/>
                <a:gd name="T7" fmla="*/ 16 h 118"/>
                <a:gd name="T8" fmla="*/ 48 w 98"/>
                <a:gd name="T9" fmla="*/ 21 h 118"/>
                <a:gd name="T10" fmla="*/ 58 w 98"/>
                <a:gd name="T11" fmla="*/ 28 h 118"/>
                <a:gd name="T12" fmla="*/ 74 w 98"/>
                <a:gd name="T13" fmla="*/ 28 h 118"/>
                <a:gd name="T14" fmla="*/ 84 w 98"/>
                <a:gd name="T15" fmla="*/ 24 h 118"/>
                <a:gd name="T16" fmla="*/ 90 w 98"/>
                <a:gd name="T17" fmla="*/ 16 h 118"/>
                <a:gd name="T18" fmla="*/ 98 w 98"/>
                <a:gd name="T19" fmla="*/ 0 h 118"/>
                <a:gd name="T20" fmla="*/ 98 w 98"/>
                <a:gd name="T21" fmla="*/ 16 h 118"/>
                <a:gd name="T22" fmla="*/ 88 w 98"/>
                <a:gd name="T23" fmla="*/ 41 h 118"/>
                <a:gd name="T24" fmla="*/ 80 w 98"/>
                <a:gd name="T25" fmla="*/ 53 h 118"/>
                <a:gd name="T26" fmla="*/ 56 w 98"/>
                <a:gd name="T27" fmla="*/ 44 h 118"/>
                <a:gd name="T28" fmla="*/ 42 w 98"/>
                <a:gd name="T29" fmla="*/ 41 h 118"/>
                <a:gd name="T30" fmla="*/ 30 w 98"/>
                <a:gd name="T31" fmla="*/ 41 h 118"/>
                <a:gd name="T32" fmla="*/ 24 w 98"/>
                <a:gd name="T33" fmla="*/ 41 h 118"/>
                <a:gd name="T34" fmla="*/ 18 w 98"/>
                <a:gd name="T35" fmla="*/ 53 h 118"/>
                <a:gd name="T36" fmla="*/ 18 w 98"/>
                <a:gd name="T37" fmla="*/ 71 h 118"/>
                <a:gd name="T38" fmla="*/ 22 w 98"/>
                <a:gd name="T39" fmla="*/ 84 h 118"/>
                <a:gd name="T40" fmla="*/ 26 w 98"/>
                <a:gd name="T41" fmla="*/ 93 h 118"/>
                <a:gd name="T42" fmla="*/ 28 w 98"/>
                <a:gd name="T43" fmla="*/ 103 h 118"/>
                <a:gd name="T44" fmla="*/ 32 w 98"/>
                <a:gd name="T45" fmla="*/ 106 h 118"/>
                <a:gd name="T46" fmla="*/ 38 w 98"/>
                <a:gd name="T47" fmla="*/ 90 h 118"/>
                <a:gd name="T48" fmla="*/ 42 w 98"/>
                <a:gd name="T49" fmla="*/ 84 h 118"/>
                <a:gd name="T50" fmla="*/ 52 w 98"/>
                <a:gd name="T51" fmla="*/ 90 h 118"/>
                <a:gd name="T52" fmla="*/ 60 w 98"/>
                <a:gd name="T53" fmla="*/ 81 h 118"/>
                <a:gd name="T54" fmla="*/ 70 w 98"/>
                <a:gd name="T55" fmla="*/ 81 h 118"/>
                <a:gd name="T56" fmla="*/ 68 w 98"/>
                <a:gd name="T57" fmla="*/ 93 h 118"/>
                <a:gd name="T58" fmla="*/ 56 w 98"/>
                <a:gd name="T59" fmla="*/ 97 h 118"/>
                <a:gd name="T60" fmla="*/ 50 w 98"/>
                <a:gd name="T61" fmla="*/ 109 h 118"/>
                <a:gd name="T62" fmla="*/ 44 w 98"/>
                <a:gd name="T63" fmla="*/ 122 h 118"/>
                <a:gd name="T64" fmla="*/ 44 w 98"/>
                <a:gd name="T65" fmla="*/ 126 h 118"/>
                <a:gd name="T66" fmla="*/ 48 w 98"/>
                <a:gd name="T67" fmla="*/ 138 h 118"/>
                <a:gd name="T68" fmla="*/ 54 w 98"/>
                <a:gd name="T69" fmla="*/ 163 h 118"/>
                <a:gd name="T70" fmla="*/ 54 w 98"/>
                <a:gd name="T71" fmla="*/ 172 h 118"/>
                <a:gd name="T72" fmla="*/ 56 w 98"/>
                <a:gd name="T73" fmla="*/ 188 h 118"/>
                <a:gd name="T74" fmla="*/ 62 w 98"/>
                <a:gd name="T75" fmla="*/ 197 h 118"/>
                <a:gd name="T76" fmla="*/ 54 w 98"/>
                <a:gd name="T77" fmla="*/ 203 h 118"/>
                <a:gd name="T78" fmla="*/ 46 w 98"/>
                <a:gd name="T79" fmla="*/ 199 h 118"/>
                <a:gd name="T80" fmla="*/ 44 w 98"/>
                <a:gd name="T81" fmla="*/ 211 h 118"/>
                <a:gd name="T82" fmla="*/ 38 w 98"/>
                <a:gd name="T83" fmla="*/ 190 h 118"/>
                <a:gd name="T84" fmla="*/ 34 w 98"/>
                <a:gd name="T85" fmla="*/ 172 h 118"/>
                <a:gd name="T86" fmla="*/ 32 w 98"/>
                <a:gd name="T87" fmla="*/ 142 h 118"/>
                <a:gd name="T88" fmla="*/ 24 w 98"/>
                <a:gd name="T89" fmla="*/ 142 h 118"/>
                <a:gd name="T90" fmla="*/ 22 w 98"/>
                <a:gd name="T91" fmla="*/ 154 h 118"/>
                <a:gd name="T92" fmla="*/ 24 w 98"/>
                <a:gd name="T93" fmla="*/ 188 h 118"/>
                <a:gd name="T94" fmla="*/ 24 w 98"/>
                <a:gd name="T95" fmla="*/ 199 h 118"/>
                <a:gd name="T96" fmla="*/ 24 w 98"/>
                <a:gd name="T97" fmla="*/ 228 h 118"/>
                <a:gd name="T98" fmla="*/ 22 w 98"/>
                <a:gd name="T99" fmla="*/ 241 h 118"/>
                <a:gd name="T100" fmla="*/ 10 w 98"/>
                <a:gd name="T101" fmla="*/ 235 h 118"/>
                <a:gd name="T102" fmla="*/ 10 w 98"/>
                <a:gd name="T103" fmla="*/ 209 h 118"/>
                <a:gd name="T104" fmla="*/ 12 w 98"/>
                <a:gd name="T105" fmla="*/ 183 h 118"/>
                <a:gd name="T106" fmla="*/ 10 w 98"/>
                <a:gd name="T107" fmla="*/ 172 h 118"/>
                <a:gd name="T108" fmla="*/ 0 w 98"/>
                <a:gd name="T109" fmla="*/ 163 h 118"/>
                <a:gd name="T110" fmla="*/ 0 w 98"/>
                <a:gd name="T111" fmla="*/ 138 h 118"/>
                <a:gd name="T112" fmla="*/ 4 w 98"/>
                <a:gd name="T113" fmla="*/ 119 h 118"/>
                <a:gd name="T114" fmla="*/ 8 w 98"/>
                <a:gd name="T115" fmla="*/ 84 h 118"/>
                <a:gd name="T116" fmla="*/ 12 w 98"/>
                <a:gd name="T117" fmla="*/ 71 h 1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8" h="118">
                  <a:moveTo>
                    <a:pt x="12" y="36"/>
                  </a:moveTo>
                  <a:lnTo>
                    <a:pt x="12" y="26"/>
                  </a:lnTo>
                  <a:lnTo>
                    <a:pt x="20" y="14"/>
                  </a:lnTo>
                  <a:lnTo>
                    <a:pt x="32" y="8"/>
                  </a:lnTo>
                  <a:lnTo>
                    <a:pt x="48" y="10"/>
                  </a:lnTo>
                  <a:lnTo>
                    <a:pt x="58" y="14"/>
                  </a:lnTo>
                  <a:lnTo>
                    <a:pt x="74" y="14"/>
                  </a:lnTo>
                  <a:lnTo>
                    <a:pt x="84" y="12"/>
                  </a:lnTo>
                  <a:lnTo>
                    <a:pt x="90" y="8"/>
                  </a:lnTo>
                  <a:lnTo>
                    <a:pt x="98" y="0"/>
                  </a:lnTo>
                  <a:lnTo>
                    <a:pt x="98" y="8"/>
                  </a:lnTo>
                  <a:lnTo>
                    <a:pt x="88" y="20"/>
                  </a:lnTo>
                  <a:lnTo>
                    <a:pt x="80" y="26"/>
                  </a:lnTo>
                  <a:lnTo>
                    <a:pt x="56" y="22"/>
                  </a:lnTo>
                  <a:lnTo>
                    <a:pt x="42" y="20"/>
                  </a:lnTo>
                  <a:lnTo>
                    <a:pt x="30" y="20"/>
                  </a:lnTo>
                  <a:lnTo>
                    <a:pt x="24" y="20"/>
                  </a:lnTo>
                  <a:lnTo>
                    <a:pt x="18" y="26"/>
                  </a:lnTo>
                  <a:lnTo>
                    <a:pt x="18" y="36"/>
                  </a:lnTo>
                  <a:lnTo>
                    <a:pt x="22" y="42"/>
                  </a:lnTo>
                  <a:lnTo>
                    <a:pt x="26" y="46"/>
                  </a:lnTo>
                  <a:lnTo>
                    <a:pt x="28" y="50"/>
                  </a:lnTo>
                  <a:lnTo>
                    <a:pt x="32" y="52"/>
                  </a:lnTo>
                  <a:lnTo>
                    <a:pt x="38" y="44"/>
                  </a:lnTo>
                  <a:lnTo>
                    <a:pt x="42" y="42"/>
                  </a:lnTo>
                  <a:lnTo>
                    <a:pt x="52" y="44"/>
                  </a:lnTo>
                  <a:lnTo>
                    <a:pt x="60" y="40"/>
                  </a:lnTo>
                  <a:lnTo>
                    <a:pt x="70" y="40"/>
                  </a:lnTo>
                  <a:lnTo>
                    <a:pt x="68" y="46"/>
                  </a:lnTo>
                  <a:lnTo>
                    <a:pt x="56" y="48"/>
                  </a:lnTo>
                  <a:lnTo>
                    <a:pt x="50" y="54"/>
                  </a:lnTo>
                  <a:lnTo>
                    <a:pt x="44" y="60"/>
                  </a:lnTo>
                  <a:lnTo>
                    <a:pt x="44" y="62"/>
                  </a:lnTo>
                  <a:lnTo>
                    <a:pt x="48" y="68"/>
                  </a:lnTo>
                  <a:lnTo>
                    <a:pt x="54" y="80"/>
                  </a:lnTo>
                  <a:lnTo>
                    <a:pt x="54" y="84"/>
                  </a:lnTo>
                  <a:lnTo>
                    <a:pt x="56" y="92"/>
                  </a:lnTo>
                  <a:lnTo>
                    <a:pt x="62" y="96"/>
                  </a:lnTo>
                  <a:lnTo>
                    <a:pt x="54" y="100"/>
                  </a:lnTo>
                  <a:lnTo>
                    <a:pt x="46" y="98"/>
                  </a:lnTo>
                  <a:lnTo>
                    <a:pt x="44" y="104"/>
                  </a:lnTo>
                  <a:lnTo>
                    <a:pt x="38" y="94"/>
                  </a:lnTo>
                  <a:lnTo>
                    <a:pt x="34" y="84"/>
                  </a:lnTo>
                  <a:lnTo>
                    <a:pt x="32" y="70"/>
                  </a:lnTo>
                  <a:lnTo>
                    <a:pt x="24" y="70"/>
                  </a:lnTo>
                  <a:lnTo>
                    <a:pt x="22" y="76"/>
                  </a:lnTo>
                  <a:lnTo>
                    <a:pt x="24" y="92"/>
                  </a:lnTo>
                  <a:lnTo>
                    <a:pt x="24" y="98"/>
                  </a:lnTo>
                  <a:lnTo>
                    <a:pt x="24" y="112"/>
                  </a:lnTo>
                  <a:lnTo>
                    <a:pt x="22" y="118"/>
                  </a:lnTo>
                  <a:lnTo>
                    <a:pt x="10" y="116"/>
                  </a:lnTo>
                  <a:lnTo>
                    <a:pt x="10" y="102"/>
                  </a:lnTo>
                  <a:lnTo>
                    <a:pt x="12" y="90"/>
                  </a:lnTo>
                  <a:lnTo>
                    <a:pt x="10" y="84"/>
                  </a:lnTo>
                  <a:lnTo>
                    <a:pt x="0" y="80"/>
                  </a:lnTo>
                  <a:lnTo>
                    <a:pt x="0" y="68"/>
                  </a:lnTo>
                  <a:lnTo>
                    <a:pt x="4" y="58"/>
                  </a:lnTo>
                  <a:lnTo>
                    <a:pt x="8" y="42"/>
                  </a:lnTo>
                  <a:lnTo>
                    <a:pt x="12" y="3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2" name="Freeform 180">
              <a:extLst>
                <a:ext uri="{FF2B5EF4-FFF2-40B4-BE49-F238E27FC236}">
                  <a16:creationId xmlns:a16="http://schemas.microsoft.com/office/drawing/2014/main" id="{CB7838B4-11A9-46AF-AD7C-EC24D5DBDF9A}"/>
                </a:ext>
              </a:extLst>
            </p:cNvPr>
            <p:cNvSpPr>
              <a:spLocks/>
            </p:cNvSpPr>
            <p:nvPr/>
          </p:nvSpPr>
          <p:spPr bwMode="auto">
            <a:xfrm>
              <a:off x="7296375" y="4933764"/>
              <a:ext cx="241166" cy="255580"/>
            </a:xfrm>
            <a:custGeom>
              <a:avLst/>
              <a:gdLst>
                <a:gd name="T0" fmla="*/ 2 w 162"/>
                <a:gd name="T1" fmla="*/ 15 h 136"/>
                <a:gd name="T2" fmla="*/ 20 w 162"/>
                <a:gd name="T3" fmla="*/ 2 h 136"/>
                <a:gd name="T4" fmla="*/ 30 w 162"/>
                <a:gd name="T5" fmla="*/ 0 h 136"/>
                <a:gd name="T6" fmla="*/ 48 w 162"/>
                <a:gd name="T7" fmla="*/ 2 h 136"/>
                <a:gd name="T8" fmla="*/ 56 w 162"/>
                <a:gd name="T9" fmla="*/ 20 h 136"/>
                <a:gd name="T10" fmla="*/ 54 w 162"/>
                <a:gd name="T11" fmla="*/ 44 h 136"/>
                <a:gd name="T12" fmla="*/ 54 w 162"/>
                <a:gd name="T13" fmla="*/ 60 h 136"/>
                <a:gd name="T14" fmla="*/ 60 w 162"/>
                <a:gd name="T15" fmla="*/ 69 h 136"/>
                <a:gd name="T16" fmla="*/ 62 w 162"/>
                <a:gd name="T17" fmla="*/ 83 h 136"/>
                <a:gd name="T18" fmla="*/ 70 w 162"/>
                <a:gd name="T19" fmla="*/ 86 h 136"/>
                <a:gd name="T20" fmla="*/ 80 w 162"/>
                <a:gd name="T21" fmla="*/ 83 h 136"/>
                <a:gd name="T22" fmla="*/ 86 w 162"/>
                <a:gd name="T23" fmla="*/ 63 h 136"/>
                <a:gd name="T24" fmla="*/ 94 w 162"/>
                <a:gd name="T25" fmla="*/ 52 h 136"/>
                <a:gd name="T26" fmla="*/ 104 w 162"/>
                <a:gd name="T27" fmla="*/ 44 h 136"/>
                <a:gd name="T28" fmla="*/ 110 w 162"/>
                <a:gd name="T29" fmla="*/ 32 h 136"/>
                <a:gd name="T30" fmla="*/ 128 w 162"/>
                <a:gd name="T31" fmla="*/ 44 h 136"/>
                <a:gd name="T32" fmla="*/ 142 w 162"/>
                <a:gd name="T33" fmla="*/ 52 h 136"/>
                <a:gd name="T34" fmla="*/ 158 w 162"/>
                <a:gd name="T35" fmla="*/ 63 h 136"/>
                <a:gd name="T36" fmla="*/ 162 w 162"/>
                <a:gd name="T37" fmla="*/ 69 h 136"/>
                <a:gd name="T38" fmla="*/ 162 w 162"/>
                <a:gd name="T39" fmla="*/ 270 h 136"/>
                <a:gd name="T40" fmla="*/ 148 w 162"/>
                <a:gd name="T41" fmla="*/ 247 h 136"/>
                <a:gd name="T42" fmla="*/ 138 w 162"/>
                <a:gd name="T43" fmla="*/ 239 h 136"/>
                <a:gd name="T44" fmla="*/ 130 w 162"/>
                <a:gd name="T45" fmla="*/ 239 h 136"/>
                <a:gd name="T46" fmla="*/ 124 w 162"/>
                <a:gd name="T47" fmla="*/ 247 h 136"/>
                <a:gd name="T48" fmla="*/ 110 w 162"/>
                <a:gd name="T49" fmla="*/ 250 h 136"/>
                <a:gd name="T50" fmla="*/ 108 w 162"/>
                <a:gd name="T51" fmla="*/ 234 h 136"/>
                <a:gd name="T52" fmla="*/ 110 w 162"/>
                <a:gd name="T53" fmla="*/ 226 h 136"/>
                <a:gd name="T54" fmla="*/ 116 w 162"/>
                <a:gd name="T55" fmla="*/ 223 h 136"/>
                <a:gd name="T56" fmla="*/ 124 w 162"/>
                <a:gd name="T57" fmla="*/ 218 h 136"/>
                <a:gd name="T58" fmla="*/ 126 w 162"/>
                <a:gd name="T59" fmla="*/ 194 h 136"/>
                <a:gd name="T60" fmla="*/ 122 w 162"/>
                <a:gd name="T61" fmla="*/ 178 h 136"/>
                <a:gd name="T62" fmla="*/ 112 w 162"/>
                <a:gd name="T63" fmla="*/ 161 h 136"/>
                <a:gd name="T64" fmla="*/ 90 w 162"/>
                <a:gd name="T65" fmla="*/ 134 h 136"/>
                <a:gd name="T66" fmla="*/ 66 w 162"/>
                <a:gd name="T67" fmla="*/ 123 h 136"/>
                <a:gd name="T68" fmla="*/ 60 w 162"/>
                <a:gd name="T69" fmla="*/ 110 h 136"/>
                <a:gd name="T70" fmla="*/ 54 w 162"/>
                <a:gd name="T71" fmla="*/ 107 h 136"/>
                <a:gd name="T72" fmla="*/ 48 w 162"/>
                <a:gd name="T73" fmla="*/ 80 h 136"/>
                <a:gd name="T74" fmla="*/ 42 w 162"/>
                <a:gd name="T75" fmla="*/ 83 h 136"/>
                <a:gd name="T76" fmla="*/ 42 w 162"/>
                <a:gd name="T77" fmla="*/ 95 h 136"/>
                <a:gd name="T78" fmla="*/ 42 w 162"/>
                <a:gd name="T79" fmla="*/ 116 h 136"/>
                <a:gd name="T80" fmla="*/ 32 w 162"/>
                <a:gd name="T81" fmla="*/ 110 h 136"/>
                <a:gd name="T82" fmla="*/ 32 w 162"/>
                <a:gd name="T83" fmla="*/ 92 h 136"/>
                <a:gd name="T84" fmla="*/ 30 w 162"/>
                <a:gd name="T85" fmla="*/ 80 h 136"/>
                <a:gd name="T86" fmla="*/ 20 w 162"/>
                <a:gd name="T87" fmla="*/ 75 h 136"/>
                <a:gd name="T88" fmla="*/ 30 w 162"/>
                <a:gd name="T89" fmla="*/ 63 h 136"/>
                <a:gd name="T90" fmla="*/ 42 w 162"/>
                <a:gd name="T91" fmla="*/ 69 h 136"/>
                <a:gd name="T92" fmla="*/ 50 w 162"/>
                <a:gd name="T93" fmla="*/ 63 h 136"/>
                <a:gd name="T94" fmla="*/ 46 w 162"/>
                <a:gd name="T95" fmla="*/ 48 h 136"/>
                <a:gd name="T96" fmla="*/ 30 w 162"/>
                <a:gd name="T97" fmla="*/ 48 h 136"/>
                <a:gd name="T98" fmla="*/ 20 w 162"/>
                <a:gd name="T99" fmla="*/ 52 h 136"/>
                <a:gd name="T100" fmla="*/ 16 w 162"/>
                <a:gd name="T101" fmla="*/ 32 h 136"/>
                <a:gd name="T102" fmla="*/ 6 w 162"/>
                <a:gd name="T103" fmla="*/ 32 h 136"/>
                <a:gd name="T104" fmla="*/ 0 w 162"/>
                <a:gd name="T105" fmla="*/ 28 h 136"/>
                <a:gd name="T106" fmla="*/ 2 w 162"/>
                <a:gd name="T107" fmla="*/ 15 h 1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2" h="136">
                  <a:moveTo>
                    <a:pt x="2" y="8"/>
                  </a:moveTo>
                  <a:lnTo>
                    <a:pt x="20" y="2"/>
                  </a:lnTo>
                  <a:lnTo>
                    <a:pt x="30" y="0"/>
                  </a:lnTo>
                  <a:lnTo>
                    <a:pt x="48" y="2"/>
                  </a:lnTo>
                  <a:lnTo>
                    <a:pt x="56" y="10"/>
                  </a:lnTo>
                  <a:lnTo>
                    <a:pt x="54" y="22"/>
                  </a:lnTo>
                  <a:lnTo>
                    <a:pt x="54" y="30"/>
                  </a:lnTo>
                  <a:lnTo>
                    <a:pt x="60" y="34"/>
                  </a:lnTo>
                  <a:lnTo>
                    <a:pt x="62" y="42"/>
                  </a:lnTo>
                  <a:lnTo>
                    <a:pt x="70" y="44"/>
                  </a:lnTo>
                  <a:lnTo>
                    <a:pt x="80" y="42"/>
                  </a:lnTo>
                  <a:lnTo>
                    <a:pt x="86" y="32"/>
                  </a:lnTo>
                  <a:lnTo>
                    <a:pt x="94" y="26"/>
                  </a:lnTo>
                  <a:lnTo>
                    <a:pt x="104" y="22"/>
                  </a:lnTo>
                  <a:lnTo>
                    <a:pt x="110" y="16"/>
                  </a:lnTo>
                  <a:lnTo>
                    <a:pt x="128" y="22"/>
                  </a:lnTo>
                  <a:lnTo>
                    <a:pt x="142" y="26"/>
                  </a:lnTo>
                  <a:lnTo>
                    <a:pt x="158" y="32"/>
                  </a:lnTo>
                  <a:lnTo>
                    <a:pt x="162" y="34"/>
                  </a:lnTo>
                  <a:lnTo>
                    <a:pt x="162" y="136"/>
                  </a:lnTo>
                  <a:lnTo>
                    <a:pt x="148" y="124"/>
                  </a:lnTo>
                  <a:lnTo>
                    <a:pt x="138" y="120"/>
                  </a:lnTo>
                  <a:lnTo>
                    <a:pt x="130" y="120"/>
                  </a:lnTo>
                  <a:lnTo>
                    <a:pt x="124" y="124"/>
                  </a:lnTo>
                  <a:lnTo>
                    <a:pt x="110" y="126"/>
                  </a:lnTo>
                  <a:lnTo>
                    <a:pt x="108" y="118"/>
                  </a:lnTo>
                  <a:lnTo>
                    <a:pt x="110" y="114"/>
                  </a:lnTo>
                  <a:lnTo>
                    <a:pt x="116" y="112"/>
                  </a:lnTo>
                  <a:lnTo>
                    <a:pt x="124" y="110"/>
                  </a:lnTo>
                  <a:lnTo>
                    <a:pt x="126" y="98"/>
                  </a:lnTo>
                  <a:lnTo>
                    <a:pt x="122" y="90"/>
                  </a:lnTo>
                  <a:lnTo>
                    <a:pt x="112" y="80"/>
                  </a:lnTo>
                  <a:lnTo>
                    <a:pt x="90" y="68"/>
                  </a:lnTo>
                  <a:lnTo>
                    <a:pt x="66" y="62"/>
                  </a:lnTo>
                  <a:lnTo>
                    <a:pt x="60" y="56"/>
                  </a:lnTo>
                  <a:lnTo>
                    <a:pt x="54" y="54"/>
                  </a:lnTo>
                  <a:lnTo>
                    <a:pt x="48" y="40"/>
                  </a:lnTo>
                  <a:lnTo>
                    <a:pt x="42" y="42"/>
                  </a:lnTo>
                  <a:lnTo>
                    <a:pt x="42" y="48"/>
                  </a:lnTo>
                  <a:lnTo>
                    <a:pt x="42" y="58"/>
                  </a:lnTo>
                  <a:lnTo>
                    <a:pt x="32" y="56"/>
                  </a:lnTo>
                  <a:lnTo>
                    <a:pt x="32" y="46"/>
                  </a:lnTo>
                  <a:lnTo>
                    <a:pt x="30" y="40"/>
                  </a:lnTo>
                  <a:lnTo>
                    <a:pt x="20" y="38"/>
                  </a:lnTo>
                  <a:lnTo>
                    <a:pt x="30" y="32"/>
                  </a:lnTo>
                  <a:lnTo>
                    <a:pt x="42" y="34"/>
                  </a:lnTo>
                  <a:lnTo>
                    <a:pt x="50" y="32"/>
                  </a:lnTo>
                  <a:lnTo>
                    <a:pt x="46" y="24"/>
                  </a:lnTo>
                  <a:lnTo>
                    <a:pt x="30" y="24"/>
                  </a:lnTo>
                  <a:lnTo>
                    <a:pt x="20" y="26"/>
                  </a:lnTo>
                  <a:lnTo>
                    <a:pt x="16" y="16"/>
                  </a:lnTo>
                  <a:lnTo>
                    <a:pt x="6" y="16"/>
                  </a:lnTo>
                  <a:lnTo>
                    <a:pt x="0" y="14"/>
                  </a:lnTo>
                  <a:lnTo>
                    <a:pt x="2" y="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3" name="Freeform 181">
              <a:extLst>
                <a:ext uri="{FF2B5EF4-FFF2-40B4-BE49-F238E27FC236}">
                  <a16:creationId xmlns:a16="http://schemas.microsoft.com/office/drawing/2014/main" id="{68C3591E-D056-41EF-A47C-BEAFFF28772F}"/>
                </a:ext>
              </a:extLst>
            </p:cNvPr>
            <p:cNvSpPr>
              <a:spLocks/>
            </p:cNvSpPr>
            <p:nvPr/>
          </p:nvSpPr>
          <p:spPr bwMode="auto">
            <a:xfrm>
              <a:off x="7227896" y="5000936"/>
              <a:ext cx="71457" cy="31128"/>
            </a:xfrm>
            <a:custGeom>
              <a:avLst/>
              <a:gdLst>
                <a:gd name="T0" fmla="*/ 4 w 48"/>
                <a:gd name="T1" fmla="*/ 2 h 16"/>
                <a:gd name="T2" fmla="*/ 20 w 48"/>
                <a:gd name="T3" fmla="*/ 0 h 16"/>
                <a:gd name="T4" fmla="*/ 38 w 48"/>
                <a:gd name="T5" fmla="*/ 2 h 16"/>
                <a:gd name="T6" fmla="*/ 48 w 48"/>
                <a:gd name="T7" fmla="*/ 24 h 16"/>
                <a:gd name="T8" fmla="*/ 46 w 48"/>
                <a:gd name="T9" fmla="*/ 38 h 16"/>
                <a:gd name="T10" fmla="*/ 34 w 48"/>
                <a:gd name="T11" fmla="*/ 29 h 16"/>
                <a:gd name="T12" fmla="*/ 24 w 48"/>
                <a:gd name="T13" fmla="*/ 24 h 16"/>
                <a:gd name="T14" fmla="*/ 12 w 48"/>
                <a:gd name="T15" fmla="*/ 24 h 16"/>
                <a:gd name="T16" fmla="*/ 8 w 48"/>
                <a:gd name="T17" fmla="*/ 34 h 16"/>
                <a:gd name="T18" fmla="*/ 2 w 48"/>
                <a:gd name="T19" fmla="*/ 34 h 16"/>
                <a:gd name="T20" fmla="*/ 0 w 48"/>
                <a:gd name="T21" fmla="*/ 14 h 16"/>
                <a:gd name="T22" fmla="*/ 4 w 48"/>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16">
                  <a:moveTo>
                    <a:pt x="4" y="2"/>
                  </a:moveTo>
                  <a:lnTo>
                    <a:pt x="20" y="0"/>
                  </a:lnTo>
                  <a:lnTo>
                    <a:pt x="38" y="2"/>
                  </a:lnTo>
                  <a:lnTo>
                    <a:pt x="48" y="10"/>
                  </a:lnTo>
                  <a:lnTo>
                    <a:pt x="46" y="16"/>
                  </a:lnTo>
                  <a:lnTo>
                    <a:pt x="34" y="12"/>
                  </a:lnTo>
                  <a:lnTo>
                    <a:pt x="24" y="10"/>
                  </a:lnTo>
                  <a:lnTo>
                    <a:pt x="12" y="10"/>
                  </a:lnTo>
                  <a:lnTo>
                    <a:pt x="8" y="14"/>
                  </a:lnTo>
                  <a:lnTo>
                    <a:pt x="2" y="14"/>
                  </a:lnTo>
                  <a:lnTo>
                    <a:pt x="0" y="6"/>
                  </a:lnTo>
                  <a:lnTo>
                    <a:pt x="4"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4" name="Freeform 182">
              <a:extLst>
                <a:ext uri="{FF2B5EF4-FFF2-40B4-BE49-F238E27FC236}">
                  <a16:creationId xmlns:a16="http://schemas.microsoft.com/office/drawing/2014/main" id="{6971545A-7270-43E2-8B08-36811BEC1CC5}"/>
                </a:ext>
              </a:extLst>
            </p:cNvPr>
            <p:cNvSpPr>
              <a:spLocks/>
            </p:cNvSpPr>
            <p:nvPr/>
          </p:nvSpPr>
          <p:spPr bwMode="auto">
            <a:xfrm>
              <a:off x="7190679" y="5014042"/>
              <a:ext cx="28285" cy="18022"/>
            </a:xfrm>
            <a:custGeom>
              <a:avLst/>
              <a:gdLst>
                <a:gd name="T0" fmla="*/ 2 w 18"/>
                <a:gd name="T1" fmla="*/ 0 h 10"/>
                <a:gd name="T2" fmla="*/ 17 w 18"/>
                <a:gd name="T3" fmla="*/ 0 h 10"/>
                <a:gd name="T4" fmla="*/ 23 w 18"/>
                <a:gd name="T5" fmla="*/ 4 h 10"/>
                <a:gd name="T6" fmla="*/ 19 w 18"/>
                <a:gd name="T7" fmla="*/ 15 h 10"/>
                <a:gd name="T8" fmla="*/ 4 w 18"/>
                <a:gd name="T9" fmla="*/ 15 h 10"/>
                <a:gd name="T10" fmla="*/ 0 w 18"/>
                <a:gd name="T11" fmla="*/ 11 h 10"/>
                <a:gd name="T12" fmla="*/ 2 w 18"/>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0">
                  <a:moveTo>
                    <a:pt x="2" y="0"/>
                  </a:moveTo>
                  <a:lnTo>
                    <a:pt x="12" y="0"/>
                  </a:lnTo>
                  <a:lnTo>
                    <a:pt x="18" y="4"/>
                  </a:lnTo>
                  <a:lnTo>
                    <a:pt x="14" y="10"/>
                  </a:lnTo>
                  <a:lnTo>
                    <a:pt x="4" y="10"/>
                  </a:lnTo>
                  <a:lnTo>
                    <a:pt x="0" y="6"/>
                  </a:lnTo>
                  <a:lnTo>
                    <a:pt x="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5" name="Freeform 183">
              <a:extLst>
                <a:ext uri="{FF2B5EF4-FFF2-40B4-BE49-F238E27FC236}">
                  <a16:creationId xmlns:a16="http://schemas.microsoft.com/office/drawing/2014/main" id="{ACDD2C48-0FE6-41ED-8504-4347D8BC8538}"/>
                </a:ext>
              </a:extLst>
            </p:cNvPr>
            <p:cNvSpPr>
              <a:spLocks/>
            </p:cNvSpPr>
            <p:nvPr/>
          </p:nvSpPr>
          <p:spPr bwMode="auto">
            <a:xfrm>
              <a:off x="7220452" y="4858401"/>
              <a:ext cx="32751" cy="95023"/>
            </a:xfrm>
            <a:custGeom>
              <a:avLst/>
              <a:gdLst>
                <a:gd name="T0" fmla="*/ 0 w 22"/>
                <a:gd name="T1" fmla="*/ 0 h 50"/>
                <a:gd name="T2" fmla="*/ 6 w 22"/>
                <a:gd name="T3" fmla="*/ 2 h 50"/>
                <a:gd name="T4" fmla="*/ 8 w 22"/>
                <a:gd name="T5" fmla="*/ 22 h 50"/>
                <a:gd name="T6" fmla="*/ 8 w 22"/>
                <a:gd name="T7" fmla="*/ 30 h 50"/>
                <a:gd name="T8" fmla="*/ 14 w 22"/>
                <a:gd name="T9" fmla="*/ 12 h 50"/>
                <a:gd name="T10" fmla="*/ 20 w 22"/>
                <a:gd name="T11" fmla="*/ 9 h 50"/>
                <a:gd name="T12" fmla="*/ 22 w 22"/>
                <a:gd name="T13" fmla="*/ 30 h 50"/>
                <a:gd name="T14" fmla="*/ 16 w 22"/>
                <a:gd name="T15" fmla="*/ 35 h 50"/>
                <a:gd name="T16" fmla="*/ 14 w 22"/>
                <a:gd name="T17" fmla="*/ 42 h 50"/>
                <a:gd name="T18" fmla="*/ 18 w 22"/>
                <a:gd name="T19" fmla="*/ 48 h 50"/>
                <a:gd name="T20" fmla="*/ 20 w 22"/>
                <a:gd name="T21" fmla="*/ 56 h 50"/>
                <a:gd name="T22" fmla="*/ 8 w 22"/>
                <a:gd name="T23" fmla="*/ 56 h 50"/>
                <a:gd name="T24" fmla="*/ 8 w 22"/>
                <a:gd name="T25" fmla="*/ 65 h 50"/>
                <a:gd name="T26" fmla="*/ 10 w 22"/>
                <a:gd name="T27" fmla="*/ 79 h 50"/>
                <a:gd name="T28" fmla="*/ 16 w 22"/>
                <a:gd name="T29" fmla="*/ 92 h 50"/>
                <a:gd name="T30" fmla="*/ 18 w 22"/>
                <a:gd name="T31" fmla="*/ 95 h 50"/>
                <a:gd name="T32" fmla="*/ 18 w 22"/>
                <a:gd name="T33" fmla="*/ 101 h 50"/>
                <a:gd name="T34" fmla="*/ 16 w 22"/>
                <a:gd name="T35" fmla="*/ 104 h 50"/>
                <a:gd name="T36" fmla="*/ 12 w 22"/>
                <a:gd name="T37" fmla="*/ 104 h 50"/>
                <a:gd name="T38" fmla="*/ 8 w 22"/>
                <a:gd name="T39" fmla="*/ 101 h 50"/>
                <a:gd name="T40" fmla="*/ 6 w 22"/>
                <a:gd name="T41" fmla="*/ 95 h 50"/>
                <a:gd name="T42" fmla="*/ 2 w 22"/>
                <a:gd name="T43" fmla="*/ 67 h 50"/>
                <a:gd name="T44" fmla="*/ 0 w 22"/>
                <a:gd name="T45" fmla="*/ 48 h 50"/>
                <a:gd name="T46" fmla="*/ 2 w 22"/>
                <a:gd name="T47" fmla="*/ 26 h 50"/>
                <a:gd name="T48" fmla="*/ 0 w 22"/>
                <a:gd name="T49" fmla="*/ 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50">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8"/>
                  </a:lnTo>
                  <a:lnTo>
                    <a:pt x="16" y="44"/>
                  </a:lnTo>
                  <a:lnTo>
                    <a:pt x="18" y="46"/>
                  </a:lnTo>
                  <a:lnTo>
                    <a:pt x="18" y="48"/>
                  </a:lnTo>
                  <a:lnTo>
                    <a:pt x="16" y="50"/>
                  </a:lnTo>
                  <a:lnTo>
                    <a:pt x="12" y="50"/>
                  </a:lnTo>
                  <a:lnTo>
                    <a:pt x="8" y="48"/>
                  </a:lnTo>
                  <a:lnTo>
                    <a:pt x="6" y="46"/>
                  </a:lnTo>
                  <a:lnTo>
                    <a:pt x="2" y="32"/>
                  </a:lnTo>
                  <a:lnTo>
                    <a:pt x="0" y="22"/>
                  </a:lnTo>
                  <a:lnTo>
                    <a:pt x="2" y="12"/>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6" name="Freeform 184">
              <a:extLst>
                <a:ext uri="{FF2B5EF4-FFF2-40B4-BE49-F238E27FC236}">
                  <a16:creationId xmlns:a16="http://schemas.microsoft.com/office/drawing/2014/main" id="{42EAC317-51B1-4FB1-AC02-E7A2888000C5}"/>
                </a:ext>
              </a:extLst>
            </p:cNvPr>
            <p:cNvSpPr>
              <a:spLocks/>
            </p:cNvSpPr>
            <p:nvPr/>
          </p:nvSpPr>
          <p:spPr bwMode="auto">
            <a:xfrm>
              <a:off x="7537541" y="4999297"/>
              <a:ext cx="227768" cy="244112"/>
            </a:xfrm>
            <a:custGeom>
              <a:avLst/>
              <a:gdLst>
                <a:gd name="T0" fmla="*/ 0 w 154"/>
                <a:gd name="T1" fmla="*/ 0 h 130"/>
                <a:gd name="T2" fmla="*/ 14 w 154"/>
                <a:gd name="T3" fmla="*/ 9 h 130"/>
                <a:gd name="T4" fmla="*/ 32 w 154"/>
                <a:gd name="T5" fmla="*/ 19 h 130"/>
                <a:gd name="T6" fmla="*/ 50 w 154"/>
                <a:gd name="T7" fmla="*/ 37 h 130"/>
                <a:gd name="T8" fmla="*/ 66 w 154"/>
                <a:gd name="T9" fmla="*/ 55 h 130"/>
                <a:gd name="T10" fmla="*/ 74 w 154"/>
                <a:gd name="T11" fmla="*/ 75 h 130"/>
                <a:gd name="T12" fmla="*/ 79 w 154"/>
                <a:gd name="T13" fmla="*/ 86 h 130"/>
                <a:gd name="T14" fmla="*/ 95 w 154"/>
                <a:gd name="T15" fmla="*/ 104 h 130"/>
                <a:gd name="T16" fmla="*/ 103 w 154"/>
                <a:gd name="T17" fmla="*/ 115 h 130"/>
                <a:gd name="T18" fmla="*/ 103 w 154"/>
                <a:gd name="T19" fmla="*/ 123 h 130"/>
                <a:gd name="T20" fmla="*/ 105 w 154"/>
                <a:gd name="T21" fmla="*/ 126 h 130"/>
                <a:gd name="T22" fmla="*/ 103 w 154"/>
                <a:gd name="T23" fmla="*/ 132 h 130"/>
                <a:gd name="T24" fmla="*/ 89 w 154"/>
                <a:gd name="T25" fmla="*/ 132 h 130"/>
                <a:gd name="T26" fmla="*/ 95 w 154"/>
                <a:gd name="T27" fmla="*/ 143 h 130"/>
                <a:gd name="T28" fmla="*/ 105 w 154"/>
                <a:gd name="T29" fmla="*/ 171 h 130"/>
                <a:gd name="T30" fmla="*/ 119 w 154"/>
                <a:gd name="T31" fmla="*/ 203 h 130"/>
                <a:gd name="T32" fmla="*/ 125 w 154"/>
                <a:gd name="T33" fmla="*/ 209 h 130"/>
                <a:gd name="T34" fmla="*/ 133 w 154"/>
                <a:gd name="T35" fmla="*/ 226 h 130"/>
                <a:gd name="T36" fmla="*/ 149 w 154"/>
                <a:gd name="T37" fmla="*/ 245 h 130"/>
                <a:gd name="T38" fmla="*/ 147 w 154"/>
                <a:gd name="T39" fmla="*/ 258 h 130"/>
                <a:gd name="T40" fmla="*/ 131 w 154"/>
                <a:gd name="T41" fmla="*/ 241 h 130"/>
                <a:gd name="T42" fmla="*/ 119 w 154"/>
                <a:gd name="T43" fmla="*/ 237 h 130"/>
                <a:gd name="T44" fmla="*/ 99 w 154"/>
                <a:gd name="T45" fmla="*/ 234 h 130"/>
                <a:gd name="T46" fmla="*/ 89 w 154"/>
                <a:gd name="T47" fmla="*/ 209 h 130"/>
                <a:gd name="T48" fmla="*/ 79 w 154"/>
                <a:gd name="T49" fmla="*/ 181 h 130"/>
                <a:gd name="T50" fmla="*/ 72 w 154"/>
                <a:gd name="T51" fmla="*/ 165 h 130"/>
                <a:gd name="T52" fmla="*/ 60 w 154"/>
                <a:gd name="T53" fmla="*/ 151 h 130"/>
                <a:gd name="T54" fmla="*/ 46 w 154"/>
                <a:gd name="T55" fmla="*/ 138 h 130"/>
                <a:gd name="T56" fmla="*/ 46 w 154"/>
                <a:gd name="T57" fmla="*/ 158 h 130"/>
                <a:gd name="T58" fmla="*/ 42 w 154"/>
                <a:gd name="T59" fmla="*/ 171 h 130"/>
                <a:gd name="T60" fmla="*/ 28 w 154"/>
                <a:gd name="T61" fmla="*/ 174 h 130"/>
                <a:gd name="T62" fmla="*/ 30 w 154"/>
                <a:gd name="T63" fmla="*/ 189 h 130"/>
                <a:gd name="T64" fmla="*/ 38 w 154"/>
                <a:gd name="T65" fmla="*/ 198 h 130"/>
                <a:gd name="T66" fmla="*/ 32 w 154"/>
                <a:gd name="T67" fmla="*/ 209 h 130"/>
                <a:gd name="T68" fmla="*/ 18 w 154"/>
                <a:gd name="T69" fmla="*/ 203 h 130"/>
                <a:gd name="T70" fmla="*/ 8 w 154"/>
                <a:gd name="T71" fmla="*/ 203 h 130"/>
                <a:gd name="T72" fmla="*/ 0 w 154"/>
                <a:gd name="T73" fmla="*/ 203 h 130"/>
                <a:gd name="T74" fmla="*/ 0 w 154"/>
                <a:gd name="T75" fmla="*/ 0 h 1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4" h="130">
                  <a:moveTo>
                    <a:pt x="0" y="0"/>
                  </a:moveTo>
                  <a:lnTo>
                    <a:pt x="14" y="4"/>
                  </a:lnTo>
                  <a:lnTo>
                    <a:pt x="32" y="10"/>
                  </a:lnTo>
                  <a:lnTo>
                    <a:pt x="50" y="18"/>
                  </a:lnTo>
                  <a:lnTo>
                    <a:pt x="66" y="28"/>
                  </a:lnTo>
                  <a:lnTo>
                    <a:pt x="74" y="38"/>
                  </a:lnTo>
                  <a:lnTo>
                    <a:pt x="84" y="44"/>
                  </a:lnTo>
                  <a:lnTo>
                    <a:pt x="100" y="52"/>
                  </a:lnTo>
                  <a:lnTo>
                    <a:pt x="108" y="58"/>
                  </a:lnTo>
                  <a:lnTo>
                    <a:pt x="108" y="62"/>
                  </a:lnTo>
                  <a:lnTo>
                    <a:pt x="110" y="64"/>
                  </a:lnTo>
                  <a:lnTo>
                    <a:pt x="108" y="66"/>
                  </a:lnTo>
                  <a:lnTo>
                    <a:pt x="94" y="66"/>
                  </a:lnTo>
                  <a:lnTo>
                    <a:pt x="100" y="72"/>
                  </a:lnTo>
                  <a:lnTo>
                    <a:pt x="110" y="86"/>
                  </a:lnTo>
                  <a:lnTo>
                    <a:pt x="124" y="102"/>
                  </a:lnTo>
                  <a:lnTo>
                    <a:pt x="130" y="106"/>
                  </a:lnTo>
                  <a:lnTo>
                    <a:pt x="138" y="114"/>
                  </a:lnTo>
                  <a:lnTo>
                    <a:pt x="154" y="124"/>
                  </a:lnTo>
                  <a:lnTo>
                    <a:pt x="152" y="130"/>
                  </a:lnTo>
                  <a:lnTo>
                    <a:pt x="136" y="122"/>
                  </a:lnTo>
                  <a:lnTo>
                    <a:pt x="124" y="120"/>
                  </a:lnTo>
                  <a:lnTo>
                    <a:pt x="104" y="118"/>
                  </a:lnTo>
                  <a:lnTo>
                    <a:pt x="94" y="106"/>
                  </a:lnTo>
                  <a:lnTo>
                    <a:pt x="84" y="92"/>
                  </a:lnTo>
                  <a:lnTo>
                    <a:pt x="72" y="84"/>
                  </a:lnTo>
                  <a:lnTo>
                    <a:pt x="60" y="76"/>
                  </a:lnTo>
                  <a:lnTo>
                    <a:pt x="46" y="70"/>
                  </a:lnTo>
                  <a:lnTo>
                    <a:pt x="46" y="80"/>
                  </a:lnTo>
                  <a:lnTo>
                    <a:pt x="42" y="86"/>
                  </a:lnTo>
                  <a:lnTo>
                    <a:pt x="28" y="88"/>
                  </a:lnTo>
                  <a:lnTo>
                    <a:pt x="30" y="96"/>
                  </a:lnTo>
                  <a:lnTo>
                    <a:pt x="38" y="100"/>
                  </a:lnTo>
                  <a:lnTo>
                    <a:pt x="32" y="106"/>
                  </a:lnTo>
                  <a:lnTo>
                    <a:pt x="18" y="102"/>
                  </a:lnTo>
                  <a:lnTo>
                    <a:pt x="8" y="102"/>
                  </a:lnTo>
                  <a:lnTo>
                    <a:pt x="0" y="102"/>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7" name="Freeform 185">
              <a:extLst>
                <a:ext uri="{FF2B5EF4-FFF2-40B4-BE49-F238E27FC236}">
                  <a16:creationId xmlns:a16="http://schemas.microsoft.com/office/drawing/2014/main" id="{2A016F94-C40F-4B36-B847-44BE6D1A7C28}"/>
                </a:ext>
              </a:extLst>
            </p:cNvPr>
            <p:cNvSpPr>
              <a:spLocks/>
            </p:cNvSpPr>
            <p:nvPr/>
          </p:nvSpPr>
          <p:spPr bwMode="auto">
            <a:xfrm>
              <a:off x="7719160" y="5041894"/>
              <a:ext cx="86343" cy="68810"/>
            </a:xfrm>
            <a:custGeom>
              <a:avLst/>
              <a:gdLst>
                <a:gd name="T0" fmla="*/ 0 w 58"/>
                <a:gd name="T1" fmla="*/ 48 h 36"/>
                <a:gd name="T2" fmla="*/ 14 w 58"/>
                <a:gd name="T3" fmla="*/ 48 h 36"/>
                <a:gd name="T4" fmla="*/ 34 w 58"/>
                <a:gd name="T5" fmla="*/ 48 h 36"/>
                <a:gd name="T6" fmla="*/ 40 w 58"/>
                <a:gd name="T7" fmla="*/ 35 h 36"/>
                <a:gd name="T8" fmla="*/ 50 w 58"/>
                <a:gd name="T9" fmla="*/ 13 h 36"/>
                <a:gd name="T10" fmla="*/ 56 w 58"/>
                <a:gd name="T11" fmla="*/ 0 h 36"/>
                <a:gd name="T12" fmla="*/ 58 w 58"/>
                <a:gd name="T13" fmla="*/ 22 h 36"/>
                <a:gd name="T14" fmla="*/ 54 w 58"/>
                <a:gd name="T15" fmla="*/ 40 h 36"/>
                <a:gd name="T16" fmla="*/ 46 w 58"/>
                <a:gd name="T17" fmla="*/ 48 h 36"/>
                <a:gd name="T18" fmla="*/ 38 w 58"/>
                <a:gd name="T19" fmla="*/ 63 h 36"/>
                <a:gd name="T20" fmla="*/ 32 w 58"/>
                <a:gd name="T21" fmla="*/ 75 h 36"/>
                <a:gd name="T22" fmla="*/ 20 w 58"/>
                <a:gd name="T23" fmla="*/ 78 h 36"/>
                <a:gd name="T24" fmla="*/ 6 w 58"/>
                <a:gd name="T25" fmla="*/ 68 h 36"/>
                <a:gd name="T26" fmla="*/ 0 w 58"/>
                <a:gd name="T27" fmla="*/ 63 h 36"/>
                <a:gd name="T28" fmla="*/ 0 w 58"/>
                <a:gd name="T29" fmla="*/ 48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36">
                  <a:moveTo>
                    <a:pt x="0" y="22"/>
                  </a:moveTo>
                  <a:lnTo>
                    <a:pt x="14" y="22"/>
                  </a:lnTo>
                  <a:lnTo>
                    <a:pt x="34" y="22"/>
                  </a:lnTo>
                  <a:lnTo>
                    <a:pt x="40" y="16"/>
                  </a:lnTo>
                  <a:lnTo>
                    <a:pt x="50" y="6"/>
                  </a:lnTo>
                  <a:lnTo>
                    <a:pt x="56" y="0"/>
                  </a:lnTo>
                  <a:lnTo>
                    <a:pt x="58" y="10"/>
                  </a:lnTo>
                  <a:lnTo>
                    <a:pt x="54" y="18"/>
                  </a:lnTo>
                  <a:lnTo>
                    <a:pt x="46" y="22"/>
                  </a:lnTo>
                  <a:lnTo>
                    <a:pt x="38" y="28"/>
                  </a:lnTo>
                  <a:lnTo>
                    <a:pt x="32" y="34"/>
                  </a:lnTo>
                  <a:lnTo>
                    <a:pt x="20" y="36"/>
                  </a:lnTo>
                  <a:lnTo>
                    <a:pt x="6" y="32"/>
                  </a:lnTo>
                  <a:lnTo>
                    <a:pt x="0" y="28"/>
                  </a:lnTo>
                  <a:lnTo>
                    <a:pt x="0" y="2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8" name="Freeform 186">
              <a:extLst>
                <a:ext uri="{FF2B5EF4-FFF2-40B4-BE49-F238E27FC236}">
                  <a16:creationId xmlns:a16="http://schemas.microsoft.com/office/drawing/2014/main" id="{C1B30836-4033-4479-9B13-9797F3D8140D}"/>
                </a:ext>
              </a:extLst>
            </p:cNvPr>
            <p:cNvSpPr>
              <a:spLocks/>
            </p:cNvSpPr>
            <p:nvPr/>
          </p:nvSpPr>
          <p:spPr bwMode="auto">
            <a:xfrm>
              <a:off x="7856118" y="5077937"/>
              <a:ext cx="32751" cy="50788"/>
            </a:xfrm>
            <a:custGeom>
              <a:avLst/>
              <a:gdLst>
                <a:gd name="T0" fmla="*/ 0 w 22"/>
                <a:gd name="T1" fmla="*/ 0 h 28"/>
                <a:gd name="T2" fmla="*/ 10 w 22"/>
                <a:gd name="T3" fmla="*/ 11 h 28"/>
                <a:gd name="T4" fmla="*/ 20 w 22"/>
                <a:gd name="T5" fmla="*/ 27 h 28"/>
                <a:gd name="T6" fmla="*/ 22 w 22"/>
                <a:gd name="T7" fmla="*/ 47 h 28"/>
                <a:gd name="T8" fmla="*/ 12 w 22"/>
                <a:gd name="T9" fmla="*/ 37 h 28"/>
                <a:gd name="T10" fmla="*/ 8 w 22"/>
                <a:gd name="T11" fmla="*/ 24 h 28"/>
                <a:gd name="T12" fmla="*/ 2 w 22"/>
                <a:gd name="T13" fmla="*/ 13 h 28"/>
                <a:gd name="T14" fmla="*/ 0 w 22"/>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8">
                  <a:moveTo>
                    <a:pt x="0" y="0"/>
                  </a:moveTo>
                  <a:lnTo>
                    <a:pt x="10" y="6"/>
                  </a:lnTo>
                  <a:lnTo>
                    <a:pt x="20" y="16"/>
                  </a:lnTo>
                  <a:lnTo>
                    <a:pt x="22" y="28"/>
                  </a:lnTo>
                  <a:lnTo>
                    <a:pt x="12" y="22"/>
                  </a:lnTo>
                  <a:lnTo>
                    <a:pt x="8" y="14"/>
                  </a:lnTo>
                  <a:lnTo>
                    <a:pt x="2" y="8"/>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9" name="Freeform 187">
              <a:extLst>
                <a:ext uri="{FF2B5EF4-FFF2-40B4-BE49-F238E27FC236}">
                  <a16:creationId xmlns:a16="http://schemas.microsoft.com/office/drawing/2014/main" id="{B29BAD1B-F750-44E6-BD19-E7BB0BB62840}"/>
                </a:ext>
              </a:extLst>
            </p:cNvPr>
            <p:cNvSpPr>
              <a:spLocks/>
            </p:cNvSpPr>
            <p:nvPr/>
          </p:nvSpPr>
          <p:spPr bwMode="auto">
            <a:xfrm>
              <a:off x="7972235" y="5197536"/>
              <a:ext cx="28285" cy="22937"/>
            </a:xfrm>
            <a:custGeom>
              <a:avLst/>
              <a:gdLst>
                <a:gd name="T0" fmla="*/ 4 w 20"/>
                <a:gd name="T1" fmla="*/ 0 h 12"/>
                <a:gd name="T2" fmla="*/ 10 w 20"/>
                <a:gd name="T3" fmla="*/ 0 h 12"/>
                <a:gd name="T4" fmla="*/ 15 w 20"/>
                <a:gd name="T5" fmla="*/ 18 h 12"/>
                <a:gd name="T6" fmla="*/ 15 w 20"/>
                <a:gd name="T7" fmla="*/ 22 h 12"/>
                <a:gd name="T8" fmla="*/ 15 w 20"/>
                <a:gd name="T9" fmla="*/ 26 h 12"/>
                <a:gd name="T10" fmla="*/ 13 w 20"/>
                <a:gd name="T11" fmla="*/ 26 h 12"/>
                <a:gd name="T12" fmla="*/ 4 w 20"/>
                <a:gd name="T13" fmla="*/ 22 h 12"/>
                <a:gd name="T14" fmla="*/ 0 w 20"/>
                <a:gd name="T15" fmla="*/ 9 h 12"/>
                <a:gd name="T16" fmla="*/ 4 w 2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0" name="Freeform 188">
              <a:extLst>
                <a:ext uri="{FF2B5EF4-FFF2-40B4-BE49-F238E27FC236}">
                  <a16:creationId xmlns:a16="http://schemas.microsoft.com/office/drawing/2014/main" id="{99B9D269-0FEE-45DB-B039-00A7A008830D}"/>
                </a:ext>
              </a:extLst>
            </p:cNvPr>
            <p:cNvSpPr>
              <a:spLocks/>
            </p:cNvSpPr>
            <p:nvPr/>
          </p:nvSpPr>
          <p:spPr bwMode="auto">
            <a:xfrm>
              <a:off x="7994565" y="5166407"/>
              <a:ext cx="23819" cy="39320"/>
            </a:xfrm>
            <a:custGeom>
              <a:avLst/>
              <a:gdLst>
                <a:gd name="T0" fmla="*/ 0 w 16"/>
                <a:gd name="T1" fmla="*/ 0 h 20"/>
                <a:gd name="T2" fmla="*/ 2 w 16"/>
                <a:gd name="T3" fmla="*/ 20 h 20"/>
                <a:gd name="T4" fmla="*/ 6 w 16"/>
                <a:gd name="T5" fmla="*/ 44 h 20"/>
                <a:gd name="T6" fmla="*/ 16 w 16"/>
                <a:gd name="T7" fmla="*/ 50 h 20"/>
                <a:gd name="T8" fmla="*/ 14 w 16"/>
                <a:gd name="T9" fmla="*/ 20 h 20"/>
                <a:gd name="T10" fmla="*/ 8 w 16"/>
                <a:gd name="T11" fmla="*/ 10 h 20"/>
                <a:gd name="T12" fmla="*/ 0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2" y="8"/>
                  </a:lnTo>
                  <a:lnTo>
                    <a:pt x="6" y="18"/>
                  </a:lnTo>
                  <a:lnTo>
                    <a:pt x="16" y="20"/>
                  </a:lnTo>
                  <a:lnTo>
                    <a:pt x="14" y="8"/>
                  </a:lnTo>
                  <a:lnTo>
                    <a:pt x="8" y="4"/>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1" name="Freeform 189">
              <a:extLst>
                <a:ext uri="{FF2B5EF4-FFF2-40B4-BE49-F238E27FC236}">
                  <a16:creationId xmlns:a16="http://schemas.microsoft.com/office/drawing/2014/main" id="{70D940E0-F9D4-41FA-BB62-EA216FE33FB0}"/>
                </a:ext>
              </a:extLst>
            </p:cNvPr>
            <p:cNvSpPr>
              <a:spLocks/>
            </p:cNvSpPr>
            <p:nvPr/>
          </p:nvSpPr>
          <p:spPr bwMode="auto">
            <a:xfrm>
              <a:off x="8013918" y="5228664"/>
              <a:ext cx="20841" cy="19660"/>
            </a:xfrm>
            <a:custGeom>
              <a:avLst/>
              <a:gdLst>
                <a:gd name="T0" fmla="*/ 0 w 14"/>
                <a:gd name="T1" fmla="*/ 2 h 10"/>
                <a:gd name="T2" fmla="*/ 6 w 14"/>
                <a:gd name="T3" fmla="*/ 0 h 10"/>
                <a:gd name="T4" fmla="*/ 14 w 14"/>
                <a:gd name="T5" fmla="*/ 10 h 10"/>
                <a:gd name="T6" fmla="*/ 14 w 14"/>
                <a:gd name="T7" fmla="*/ 24 h 10"/>
                <a:gd name="T8" fmla="*/ 6 w 14"/>
                <a:gd name="T9" fmla="*/ 20 h 10"/>
                <a:gd name="T10" fmla="*/ 0 w 14"/>
                <a:gd name="T11" fmla="*/ 2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0">
                  <a:moveTo>
                    <a:pt x="0" y="2"/>
                  </a:moveTo>
                  <a:lnTo>
                    <a:pt x="6" y="0"/>
                  </a:lnTo>
                  <a:lnTo>
                    <a:pt x="14" y="4"/>
                  </a:lnTo>
                  <a:lnTo>
                    <a:pt x="14" y="10"/>
                  </a:lnTo>
                  <a:lnTo>
                    <a:pt x="6" y="8"/>
                  </a:lnTo>
                  <a:lnTo>
                    <a:pt x="0"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2" name="Freeform 190">
              <a:extLst>
                <a:ext uri="{FF2B5EF4-FFF2-40B4-BE49-F238E27FC236}">
                  <a16:creationId xmlns:a16="http://schemas.microsoft.com/office/drawing/2014/main" id="{0F27F63E-EDCB-425F-A1BF-277666DB1E11}"/>
                </a:ext>
              </a:extLst>
            </p:cNvPr>
            <p:cNvSpPr>
              <a:spLocks/>
            </p:cNvSpPr>
            <p:nvPr/>
          </p:nvSpPr>
          <p:spPr bwMode="auto">
            <a:xfrm>
              <a:off x="8079420" y="5535032"/>
              <a:ext cx="65502" cy="67172"/>
            </a:xfrm>
            <a:custGeom>
              <a:avLst/>
              <a:gdLst>
                <a:gd name="T0" fmla="*/ 0 w 44"/>
                <a:gd name="T1" fmla="*/ 0 h 36"/>
                <a:gd name="T2" fmla="*/ 14 w 44"/>
                <a:gd name="T3" fmla="*/ 11 h 36"/>
                <a:gd name="T4" fmla="*/ 24 w 44"/>
                <a:gd name="T5" fmla="*/ 35 h 36"/>
                <a:gd name="T6" fmla="*/ 34 w 44"/>
                <a:gd name="T7" fmla="*/ 46 h 36"/>
                <a:gd name="T8" fmla="*/ 44 w 44"/>
                <a:gd name="T9" fmla="*/ 62 h 36"/>
                <a:gd name="T10" fmla="*/ 42 w 44"/>
                <a:gd name="T11" fmla="*/ 71 h 36"/>
                <a:gd name="T12" fmla="*/ 30 w 44"/>
                <a:gd name="T13" fmla="*/ 54 h 36"/>
                <a:gd name="T14" fmla="*/ 20 w 44"/>
                <a:gd name="T15" fmla="*/ 39 h 36"/>
                <a:gd name="T16" fmla="*/ 10 w 44"/>
                <a:gd name="T17" fmla="*/ 24 h 36"/>
                <a:gd name="T18" fmla="*/ 2 w 44"/>
                <a:gd name="T19" fmla="*/ 15 h 36"/>
                <a:gd name="T20" fmla="*/ 0 w 44"/>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6">
                  <a:moveTo>
                    <a:pt x="0" y="0"/>
                  </a:moveTo>
                  <a:lnTo>
                    <a:pt x="14" y="6"/>
                  </a:lnTo>
                  <a:lnTo>
                    <a:pt x="24" y="18"/>
                  </a:lnTo>
                  <a:lnTo>
                    <a:pt x="34" y="24"/>
                  </a:lnTo>
                  <a:lnTo>
                    <a:pt x="44" y="32"/>
                  </a:lnTo>
                  <a:lnTo>
                    <a:pt x="42" y="36"/>
                  </a:lnTo>
                  <a:lnTo>
                    <a:pt x="30" y="28"/>
                  </a:lnTo>
                  <a:lnTo>
                    <a:pt x="20" y="20"/>
                  </a:lnTo>
                  <a:lnTo>
                    <a:pt x="10" y="12"/>
                  </a:lnTo>
                  <a:lnTo>
                    <a:pt x="2" y="8"/>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3" name="Freeform 191">
              <a:extLst>
                <a:ext uri="{FF2B5EF4-FFF2-40B4-BE49-F238E27FC236}">
                  <a16:creationId xmlns:a16="http://schemas.microsoft.com/office/drawing/2014/main" id="{8290EAC0-1528-4BE5-8782-52241599E398}"/>
                </a:ext>
              </a:extLst>
            </p:cNvPr>
            <p:cNvSpPr>
              <a:spLocks/>
            </p:cNvSpPr>
            <p:nvPr/>
          </p:nvSpPr>
          <p:spPr bwMode="auto">
            <a:xfrm>
              <a:off x="8283368" y="5987211"/>
              <a:ext cx="131004" cy="257218"/>
            </a:xfrm>
            <a:custGeom>
              <a:avLst/>
              <a:gdLst>
                <a:gd name="T0" fmla="*/ 20 w 88"/>
                <a:gd name="T1" fmla="*/ 200 h 136"/>
                <a:gd name="T2" fmla="*/ 14 w 88"/>
                <a:gd name="T3" fmla="*/ 185 h 136"/>
                <a:gd name="T4" fmla="*/ 22 w 88"/>
                <a:gd name="T5" fmla="*/ 172 h 136"/>
                <a:gd name="T6" fmla="*/ 28 w 88"/>
                <a:gd name="T7" fmla="*/ 163 h 136"/>
                <a:gd name="T8" fmla="*/ 28 w 88"/>
                <a:gd name="T9" fmla="*/ 128 h 136"/>
                <a:gd name="T10" fmla="*/ 30 w 88"/>
                <a:gd name="T11" fmla="*/ 94 h 136"/>
                <a:gd name="T12" fmla="*/ 20 w 88"/>
                <a:gd name="T13" fmla="*/ 69 h 136"/>
                <a:gd name="T14" fmla="*/ 8 w 88"/>
                <a:gd name="T15" fmla="*/ 53 h 136"/>
                <a:gd name="T16" fmla="*/ 2 w 88"/>
                <a:gd name="T17" fmla="*/ 21 h 136"/>
                <a:gd name="T18" fmla="*/ 0 w 88"/>
                <a:gd name="T19" fmla="*/ 0 h 136"/>
                <a:gd name="T20" fmla="*/ 10 w 88"/>
                <a:gd name="T21" fmla="*/ 21 h 136"/>
                <a:gd name="T22" fmla="*/ 22 w 88"/>
                <a:gd name="T23" fmla="*/ 37 h 136"/>
                <a:gd name="T24" fmla="*/ 30 w 88"/>
                <a:gd name="T25" fmla="*/ 53 h 136"/>
                <a:gd name="T26" fmla="*/ 28 w 88"/>
                <a:gd name="T27" fmla="*/ 69 h 136"/>
                <a:gd name="T28" fmla="*/ 34 w 88"/>
                <a:gd name="T29" fmla="*/ 91 h 136"/>
                <a:gd name="T30" fmla="*/ 38 w 88"/>
                <a:gd name="T31" fmla="*/ 106 h 136"/>
                <a:gd name="T32" fmla="*/ 44 w 88"/>
                <a:gd name="T33" fmla="*/ 94 h 136"/>
                <a:gd name="T34" fmla="*/ 46 w 88"/>
                <a:gd name="T35" fmla="*/ 106 h 136"/>
                <a:gd name="T36" fmla="*/ 52 w 88"/>
                <a:gd name="T37" fmla="*/ 122 h 136"/>
                <a:gd name="T38" fmla="*/ 64 w 88"/>
                <a:gd name="T39" fmla="*/ 140 h 136"/>
                <a:gd name="T40" fmla="*/ 76 w 88"/>
                <a:gd name="T41" fmla="*/ 136 h 136"/>
                <a:gd name="T42" fmla="*/ 82 w 88"/>
                <a:gd name="T43" fmla="*/ 122 h 136"/>
                <a:gd name="T44" fmla="*/ 88 w 88"/>
                <a:gd name="T45" fmla="*/ 128 h 136"/>
                <a:gd name="T46" fmla="*/ 88 w 88"/>
                <a:gd name="T47" fmla="*/ 150 h 136"/>
                <a:gd name="T48" fmla="*/ 80 w 88"/>
                <a:gd name="T49" fmla="*/ 163 h 136"/>
                <a:gd name="T50" fmla="*/ 80 w 88"/>
                <a:gd name="T51" fmla="*/ 181 h 136"/>
                <a:gd name="T52" fmla="*/ 64 w 88"/>
                <a:gd name="T53" fmla="*/ 185 h 136"/>
                <a:gd name="T54" fmla="*/ 64 w 88"/>
                <a:gd name="T55" fmla="*/ 200 h 136"/>
                <a:gd name="T56" fmla="*/ 64 w 88"/>
                <a:gd name="T57" fmla="*/ 217 h 136"/>
                <a:gd name="T58" fmla="*/ 58 w 88"/>
                <a:gd name="T59" fmla="*/ 233 h 136"/>
                <a:gd name="T60" fmla="*/ 50 w 88"/>
                <a:gd name="T61" fmla="*/ 257 h 136"/>
                <a:gd name="T62" fmla="*/ 40 w 88"/>
                <a:gd name="T63" fmla="*/ 278 h 136"/>
                <a:gd name="T64" fmla="*/ 32 w 88"/>
                <a:gd name="T65" fmla="*/ 276 h 136"/>
                <a:gd name="T66" fmla="*/ 30 w 88"/>
                <a:gd name="T67" fmla="*/ 251 h 136"/>
                <a:gd name="T68" fmla="*/ 36 w 88"/>
                <a:gd name="T69" fmla="*/ 239 h 136"/>
                <a:gd name="T70" fmla="*/ 36 w 88"/>
                <a:gd name="T71" fmla="*/ 222 h 136"/>
                <a:gd name="T72" fmla="*/ 30 w 88"/>
                <a:gd name="T73" fmla="*/ 205 h 136"/>
                <a:gd name="T74" fmla="*/ 20 w 88"/>
                <a:gd name="T75" fmla="*/ 200 h 1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8" h="136">
                  <a:moveTo>
                    <a:pt x="20" y="98"/>
                  </a:moveTo>
                  <a:lnTo>
                    <a:pt x="14" y="90"/>
                  </a:lnTo>
                  <a:lnTo>
                    <a:pt x="22" y="84"/>
                  </a:lnTo>
                  <a:lnTo>
                    <a:pt x="28" y="80"/>
                  </a:lnTo>
                  <a:lnTo>
                    <a:pt x="28" y="62"/>
                  </a:lnTo>
                  <a:lnTo>
                    <a:pt x="30" y="46"/>
                  </a:lnTo>
                  <a:lnTo>
                    <a:pt x="20" y="34"/>
                  </a:lnTo>
                  <a:lnTo>
                    <a:pt x="8" y="26"/>
                  </a:lnTo>
                  <a:lnTo>
                    <a:pt x="2" y="10"/>
                  </a:lnTo>
                  <a:lnTo>
                    <a:pt x="0" y="0"/>
                  </a:lnTo>
                  <a:lnTo>
                    <a:pt x="10" y="10"/>
                  </a:lnTo>
                  <a:lnTo>
                    <a:pt x="22" y="18"/>
                  </a:lnTo>
                  <a:lnTo>
                    <a:pt x="30" y="26"/>
                  </a:lnTo>
                  <a:lnTo>
                    <a:pt x="28" y="34"/>
                  </a:lnTo>
                  <a:lnTo>
                    <a:pt x="34" y="44"/>
                  </a:lnTo>
                  <a:lnTo>
                    <a:pt x="38" y="52"/>
                  </a:lnTo>
                  <a:lnTo>
                    <a:pt x="44" y="46"/>
                  </a:lnTo>
                  <a:lnTo>
                    <a:pt x="46" y="52"/>
                  </a:lnTo>
                  <a:lnTo>
                    <a:pt x="52" y="60"/>
                  </a:lnTo>
                  <a:lnTo>
                    <a:pt x="64" y="68"/>
                  </a:lnTo>
                  <a:lnTo>
                    <a:pt x="76" y="66"/>
                  </a:lnTo>
                  <a:lnTo>
                    <a:pt x="82" y="60"/>
                  </a:lnTo>
                  <a:lnTo>
                    <a:pt x="88" y="62"/>
                  </a:lnTo>
                  <a:lnTo>
                    <a:pt x="88" y="74"/>
                  </a:lnTo>
                  <a:lnTo>
                    <a:pt x="80" y="80"/>
                  </a:lnTo>
                  <a:lnTo>
                    <a:pt x="80" y="88"/>
                  </a:lnTo>
                  <a:lnTo>
                    <a:pt x="64" y="90"/>
                  </a:lnTo>
                  <a:lnTo>
                    <a:pt x="64" y="98"/>
                  </a:lnTo>
                  <a:lnTo>
                    <a:pt x="64" y="106"/>
                  </a:lnTo>
                  <a:lnTo>
                    <a:pt x="58" y="114"/>
                  </a:lnTo>
                  <a:lnTo>
                    <a:pt x="50" y="126"/>
                  </a:lnTo>
                  <a:lnTo>
                    <a:pt x="40" y="136"/>
                  </a:lnTo>
                  <a:lnTo>
                    <a:pt x="32" y="134"/>
                  </a:lnTo>
                  <a:lnTo>
                    <a:pt x="30" y="122"/>
                  </a:lnTo>
                  <a:lnTo>
                    <a:pt x="36" y="116"/>
                  </a:lnTo>
                  <a:lnTo>
                    <a:pt x="36" y="108"/>
                  </a:lnTo>
                  <a:lnTo>
                    <a:pt x="30" y="100"/>
                  </a:lnTo>
                  <a:lnTo>
                    <a:pt x="20" y="9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4" name="Freeform 192">
              <a:extLst>
                <a:ext uri="{FF2B5EF4-FFF2-40B4-BE49-F238E27FC236}">
                  <a16:creationId xmlns:a16="http://schemas.microsoft.com/office/drawing/2014/main" id="{15560C38-BA06-4462-A0E6-9628C307BE89}"/>
                </a:ext>
              </a:extLst>
            </p:cNvPr>
            <p:cNvSpPr>
              <a:spLocks/>
            </p:cNvSpPr>
            <p:nvPr/>
          </p:nvSpPr>
          <p:spPr bwMode="auto">
            <a:xfrm>
              <a:off x="8137478" y="6206749"/>
              <a:ext cx="180130" cy="217898"/>
            </a:xfrm>
            <a:custGeom>
              <a:avLst/>
              <a:gdLst>
                <a:gd name="T0" fmla="*/ 87 w 122"/>
                <a:gd name="T1" fmla="*/ 0 h 116"/>
                <a:gd name="T2" fmla="*/ 95 w 122"/>
                <a:gd name="T3" fmla="*/ 2 h 116"/>
                <a:gd name="T4" fmla="*/ 101 w 122"/>
                <a:gd name="T5" fmla="*/ 19 h 116"/>
                <a:gd name="T6" fmla="*/ 111 w 122"/>
                <a:gd name="T7" fmla="*/ 19 h 116"/>
                <a:gd name="T8" fmla="*/ 117 w 122"/>
                <a:gd name="T9" fmla="*/ 19 h 116"/>
                <a:gd name="T10" fmla="*/ 117 w 122"/>
                <a:gd name="T11" fmla="*/ 39 h 116"/>
                <a:gd name="T12" fmla="*/ 111 w 122"/>
                <a:gd name="T13" fmla="*/ 60 h 116"/>
                <a:gd name="T14" fmla="*/ 105 w 122"/>
                <a:gd name="T15" fmla="*/ 75 h 116"/>
                <a:gd name="T16" fmla="*/ 95 w 122"/>
                <a:gd name="T17" fmla="*/ 92 h 116"/>
                <a:gd name="T18" fmla="*/ 95 w 122"/>
                <a:gd name="T19" fmla="*/ 119 h 116"/>
                <a:gd name="T20" fmla="*/ 85 w 122"/>
                <a:gd name="T21" fmla="*/ 123 h 116"/>
                <a:gd name="T22" fmla="*/ 75 w 122"/>
                <a:gd name="T23" fmla="*/ 132 h 116"/>
                <a:gd name="T24" fmla="*/ 69 w 122"/>
                <a:gd name="T25" fmla="*/ 146 h 116"/>
                <a:gd name="T26" fmla="*/ 65 w 122"/>
                <a:gd name="T27" fmla="*/ 178 h 116"/>
                <a:gd name="T28" fmla="*/ 58 w 122"/>
                <a:gd name="T29" fmla="*/ 205 h 116"/>
                <a:gd name="T30" fmla="*/ 48 w 122"/>
                <a:gd name="T31" fmla="*/ 226 h 116"/>
                <a:gd name="T32" fmla="*/ 30 w 122"/>
                <a:gd name="T33" fmla="*/ 229 h 116"/>
                <a:gd name="T34" fmla="*/ 22 w 122"/>
                <a:gd name="T35" fmla="*/ 217 h 116"/>
                <a:gd name="T36" fmla="*/ 16 w 122"/>
                <a:gd name="T37" fmla="*/ 214 h 116"/>
                <a:gd name="T38" fmla="*/ 0 w 122"/>
                <a:gd name="T39" fmla="*/ 212 h 116"/>
                <a:gd name="T40" fmla="*/ 4 w 122"/>
                <a:gd name="T41" fmla="*/ 181 h 116"/>
                <a:gd name="T42" fmla="*/ 14 w 122"/>
                <a:gd name="T43" fmla="*/ 158 h 116"/>
                <a:gd name="T44" fmla="*/ 30 w 122"/>
                <a:gd name="T45" fmla="*/ 126 h 116"/>
                <a:gd name="T46" fmla="*/ 38 w 122"/>
                <a:gd name="T47" fmla="*/ 126 h 116"/>
                <a:gd name="T48" fmla="*/ 48 w 122"/>
                <a:gd name="T49" fmla="*/ 104 h 116"/>
                <a:gd name="T50" fmla="*/ 60 w 122"/>
                <a:gd name="T51" fmla="*/ 104 h 116"/>
                <a:gd name="T52" fmla="*/ 67 w 122"/>
                <a:gd name="T53" fmla="*/ 71 h 116"/>
                <a:gd name="T54" fmla="*/ 73 w 122"/>
                <a:gd name="T55" fmla="*/ 52 h 116"/>
                <a:gd name="T56" fmla="*/ 83 w 122"/>
                <a:gd name="T57" fmla="*/ 39 h 116"/>
                <a:gd name="T58" fmla="*/ 83 w 122"/>
                <a:gd name="T59" fmla="*/ 19 h 116"/>
                <a:gd name="T60" fmla="*/ 87 w 122"/>
                <a:gd name="T61" fmla="*/ 0 h 1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2" h="116">
                  <a:moveTo>
                    <a:pt x="92" y="0"/>
                  </a:moveTo>
                  <a:lnTo>
                    <a:pt x="100" y="2"/>
                  </a:lnTo>
                  <a:lnTo>
                    <a:pt x="106" y="10"/>
                  </a:lnTo>
                  <a:lnTo>
                    <a:pt x="116" y="10"/>
                  </a:lnTo>
                  <a:lnTo>
                    <a:pt x="122" y="10"/>
                  </a:lnTo>
                  <a:lnTo>
                    <a:pt x="122" y="20"/>
                  </a:lnTo>
                  <a:lnTo>
                    <a:pt x="116" y="30"/>
                  </a:lnTo>
                  <a:lnTo>
                    <a:pt x="110" y="38"/>
                  </a:lnTo>
                  <a:lnTo>
                    <a:pt x="100" y="46"/>
                  </a:lnTo>
                  <a:lnTo>
                    <a:pt x="100" y="60"/>
                  </a:lnTo>
                  <a:lnTo>
                    <a:pt x="90" y="62"/>
                  </a:lnTo>
                  <a:lnTo>
                    <a:pt x="80" y="66"/>
                  </a:lnTo>
                  <a:lnTo>
                    <a:pt x="74" y="74"/>
                  </a:lnTo>
                  <a:lnTo>
                    <a:pt x="70" y="90"/>
                  </a:lnTo>
                  <a:lnTo>
                    <a:pt x="58" y="104"/>
                  </a:lnTo>
                  <a:lnTo>
                    <a:pt x="48" y="114"/>
                  </a:lnTo>
                  <a:lnTo>
                    <a:pt x="30" y="116"/>
                  </a:lnTo>
                  <a:lnTo>
                    <a:pt x="22" y="110"/>
                  </a:lnTo>
                  <a:lnTo>
                    <a:pt x="16" y="108"/>
                  </a:lnTo>
                  <a:lnTo>
                    <a:pt x="0" y="106"/>
                  </a:lnTo>
                  <a:lnTo>
                    <a:pt x="4" y="92"/>
                  </a:lnTo>
                  <a:lnTo>
                    <a:pt x="14" y="80"/>
                  </a:lnTo>
                  <a:lnTo>
                    <a:pt x="30" y="64"/>
                  </a:lnTo>
                  <a:lnTo>
                    <a:pt x="38" y="64"/>
                  </a:lnTo>
                  <a:lnTo>
                    <a:pt x="48" y="52"/>
                  </a:lnTo>
                  <a:lnTo>
                    <a:pt x="60" y="52"/>
                  </a:lnTo>
                  <a:lnTo>
                    <a:pt x="72" y="36"/>
                  </a:lnTo>
                  <a:lnTo>
                    <a:pt x="78" y="26"/>
                  </a:lnTo>
                  <a:lnTo>
                    <a:pt x="88" y="20"/>
                  </a:lnTo>
                  <a:lnTo>
                    <a:pt x="88" y="10"/>
                  </a:lnTo>
                  <a:lnTo>
                    <a:pt x="9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5" name="Freeform 193">
              <a:extLst>
                <a:ext uri="{FF2B5EF4-FFF2-40B4-BE49-F238E27FC236}">
                  <a16:creationId xmlns:a16="http://schemas.microsoft.com/office/drawing/2014/main" id="{37594D73-7020-49AD-AAD2-13BB59D9BEA7}"/>
                </a:ext>
              </a:extLst>
            </p:cNvPr>
            <p:cNvSpPr>
              <a:spLocks/>
            </p:cNvSpPr>
            <p:nvPr/>
          </p:nvSpPr>
          <p:spPr bwMode="auto">
            <a:xfrm>
              <a:off x="7620907" y="6206749"/>
              <a:ext cx="86343" cy="111407"/>
            </a:xfrm>
            <a:custGeom>
              <a:avLst/>
              <a:gdLst>
                <a:gd name="T0" fmla="*/ 2 w 58"/>
                <a:gd name="T1" fmla="*/ 0 h 58"/>
                <a:gd name="T2" fmla="*/ 12 w 58"/>
                <a:gd name="T3" fmla="*/ 13 h 58"/>
                <a:gd name="T4" fmla="*/ 26 w 58"/>
                <a:gd name="T5" fmla="*/ 26 h 58"/>
                <a:gd name="T6" fmla="*/ 40 w 58"/>
                <a:gd name="T7" fmla="*/ 22 h 58"/>
                <a:gd name="T8" fmla="*/ 52 w 58"/>
                <a:gd name="T9" fmla="*/ 18 h 58"/>
                <a:gd name="T10" fmla="*/ 58 w 58"/>
                <a:gd name="T11" fmla="*/ 22 h 58"/>
                <a:gd name="T12" fmla="*/ 58 w 58"/>
                <a:gd name="T13" fmla="*/ 56 h 58"/>
                <a:gd name="T14" fmla="*/ 54 w 58"/>
                <a:gd name="T15" fmla="*/ 75 h 58"/>
                <a:gd name="T16" fmla="*/ 52 w 58"/>
                <a:gd name="T17" fmla="*/ 93 h 58"/>
                <a:gd name="T18" fmla="*/ 48 w 58"/>
                <a:gd name="T19" fmla="*/ 102 h 58"/>
                <a:gd name="T20" fmla="*/ 42 w 58"/>
                <a:gd name="T21" fmla="*/ 102 h 58"/>
                <a:gd name="T22" fmla="*/ 40 w 58"/>
                <a:gd name="T23" fmla="*/ 111 h 58"/>
                <a:gd name="T24" fmla="*/ 32 w 58"/>
                <a:gd name="T25" fmla="*/ 129 h 58"/>
                <a:gd name="T26" fmla="*/ 24 w 58"/>
                <a:gd name="T27" fmla="*/ 124 h 58"/>
                <a:gd name="T28" fmla="*/ 16 w 58"/>
                <a:gd name="T29" fmla="*/ 106 h 58"/>
                <a:gd name="T30" fmla="*/ 10 w 58"/>
                <a:gd name="T31" fmla="*/ 88 h 58"/>
                <a:gd name="T32" fmla="*/ 12 w 58"/>
                <a:gd name="T33" fmla="*/ 56 h 58"/>
                <a:gd name="T34" fmla="*/ 8 w 58"/>
                <a:gd name="T35" fmla="*/ 40 h 58"/>
                <a:gd name="T36" fmla="*/ 0 w 58"/>
                <a:gd name="T37" fmla="*/ 26 h 58"/>
                <a:gd name="T38" fmla="*/ 2 w 58"/>
                <a:gd name="T39" fmla="*/ 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58">
                  <a:moveTo>
                    <a:pt x="2" y="0"/>
                  </a:moveTo>
                  <a:lnTo>
                    <a:pt x="12" y="6"/>
                  </a:lnTo>
                  <a:lnTo>
                    <a:pt x="26" y="12"/>
                  </a:lnTo>
                  <a:lnTo>
                    <a:pt x="40" y="10"/>
                  </a:lnTo>
                  <a:lnTo>
                    <a:pt x="52" y="8"/>
                  </a:lnTo>
                  <a:lnTo>
                    <a:pt x="58" y="10"/>
                  </a:lnTo>
                  <a:lnTo>
                    <a:pt x="58" y="26"/>
                  </a:lnTo>
                  <a:lnTo>
                    <a:pt x="54" y="34"/>
                  </a:lnTo>
                  <a:lnTo>
                    <a:pt x="52" y="42"/>
                  </a:lnTo>
                  <a:lnTo>
                    <a:pt x="48" y="46"/>
                  </a:lnTo>
                  <a:lnTo>
                    <a:pt x="42" y="46"/>
                  </a:lnTo>
                  <a:lnTo>
                    <a:pt x="40" y="50"/>
                  </a:lnTo>
                  <a:lnTo>
                    <a:pt x="32" y="58"/>
                  </a:lnTo>
                  <a:lnTo>
                    <a:pt x="24" y="56"/>
                  </a:lnTo>
                  <a:lnTo>
                    <a:pt x="16" y="48"/>
                  </a:lnTo>
                  <a:lnTo>
                    <a:pt x="10" y="40"/>
                  </a:lnTo>
                  <a:lnTo>
                    <a:pt x="12" y="26"/>
                  </a:lnTo>
                  <a:lnTo>
                    <a:pt x="8" y="18"/>
                  </a:lnTo>
                  <a:lnTo>
                    <a:pt x="0" y="12"/>
                  </a:lnTo>
                  <a:lnTo>
                    <a:pt x="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6" name="Freeform 194">
              <a:extLst>
                <a:ext uri="{FF2B5EF4-FFF2-40B4-BE49-F238E27FC236}">
                  <a16:creationId xmlns:a16="http://schemas.microsoft.com/office/drawing/2014/main" id="{999BE1B6-3FB8-47C2-A7E4-680EB22C97B3}"/>
                </a:ext>
              </a:extLst>
            </p:cNvPr>
            <p:cNvSpPr>
              <a:spLocks/>
            </p:cNvSpPr>
            <p:nvPr/>
          </p:nvSpPr>
          <p:spPr bwMode="auto">
            <a:xfrm>
              <a:off x="6882523" y="5248325"/>
              <a:ext cx="945310" cy="899445"/>
            </a:xfrm>
            <a:custGeom>
              <a:avLst/>
              <a:gdLst>
                <a:gd name="T0" fmla="*/ 298 w 640"/>
                <a:gd name="T1" fmla="*/ 37 h 476"/>
                <a:gd name="T2" fmla="*/ 298 w 640"/>
                <a:gd name="T3" fmla="*/ 9 h 476"/>
                <a:gd name="T4" fmla="*/ 325 w 640"/>
                <a:gd name="T5" fmla="*/ 37 h 476"/>
                <a:gd name="T6" fmla="*/ 347 w 640"/>
                <a:gd name="T7" fmla="*/ 44 h 476"/>
                <a:gd name="T8" fmla="*/ 357 w 640"/>
                <a:gd name="T9" fmla="*/ 61 h 476"/>
                <a:gd name="T10" fmla="*/ 337 w 640"/>
                <a:gd name="T11" fmla="*/ 111 h 476"/>
                <a:gd name="T12" fmla="*/ 357 w 640"/>
                <a:gd name="T13" fmla="*/ 159 h 476"/>
                <a:gd name="T14" fmla="*/ 401 w 640"/>
                <a:gd name="T15" fmla="*/ 209 h 476"/>
                <a:gd name="T16" fmla="*/ 434 w 640"/>
                <a:gd name="T17" fmla="*/ 172 h 476"/>
                <a:gd name="T18" fmla="*/ 439 w 640"/>
                <a:gd name="T19" fmla="*/ 44 h 476"/>
                <a:gd name="T20" fmla="*/ 450 w 640"/>
                <a:gd name="T21" fmla="*/ 12 h 476"/>
                <a:gd name="T22" fmla="*/ 464 w 640"/>
                <a:gd name="T23" fmla="*/ 111 h 476"/>
                <a:gd name="T24" fmla="*/ 490 w 640"/>
                <a:gd name="T25" fmla="*/ 148 h 476"/>
                <a:gd name="T26" fmla="*/ 502 w 640"/>
                <a:gd name="T27" fmla="*/ 209 h 476"/>
                <a:gd name="T28" fmla="*/ 512 w 640"/>
                <a:gd name="T29" fmla="*/ 275 h 476"/>
                <a:gd name="T30" fmla="*/ 548 w 640"/>
                <a:gd name="T31" fmla="*/ 331 h 476"/>
                <a:gd name="T32" fmla="*/ 560 w 640"/>
                <a:gd name="T33" fmla="*/ 383 h 476"/>
                <a:gd name="T34" fmla="*/ 587 w 640"/>
                <a:gd name="T35" fmla="*/ 437 h 476"/>
                <a:gd name="T36" fmla="*/ 609 w 640"/>
                <a:gd name="T37" fmla="*/ 519 h 476"/>
                <a:gd name="T38" fmla="*/ 615 w 640"/>
                <a:gd name="T39" fmla="*/ 612 h 476"/>
                <a:gd name="T40" fmla="*/ 599 w 640"/>
                <a:gd name="T41" fmla="*/ 730 h 476"/>
                <a:gd name="T42" fmla="*/ 572 w 640"/>
                <a:gd name="T43" fmla="*/ 821 h 476"/>
                <a:gd name="T44" fmla="*/ 560 w 640"/>
                <a:gd name="T45" fmla="*/ 919 h 476"/>
                <a:gd name="T46" fmla="*/ 530 w 640"/>
                <a:gd name="T47" fmla="*/ 922 h 476"/>
                <a:gd name="T48" fmla="*/ 512 w 640"/>
                <a:gd name="T49" fmla="*/ 969 h 476"/>
                <a:gd name="T50" fmla="*/ 496 w 640"/>
                <a:gd name="T51" fmla="*/ 956 h 476"/>
                <a:gd name="T52" fmla="*/ 480 w 640"/>
                <a:gd name="T53" fmla="*/ 939 h 476"/>
                <a:gd name="T54" fmla="*/ 443 w 640"/>
                <a:gd name="T55" fmla="*/ 947 h 476"/>
                <a:gd name="T56" fmla="*/ 415 w 640"/>
                <a:gd name="T57" fmla="*/ 922 h 476"/>
                <a:gd name="T58" fmla="*/ 403 w 640"/>
                <a:gd name="T59" fmla="*/ 865 h 476"/>
                <a:gd name="T60" fmla="*/ 385 w 640"/>
                <a:gd name="T61" fmla="*/ 833 h 476"/>
                <a:gd name="T62" fmla="*/ 375 w 640"/>
                <a:gd name="T63" fmla="*/ 821 h 476"/>
                <a:gd name="T64" fmla="*/ 377 w 640"/>
                <a:gd name="T65" fmla="*/ 781 h 476"/>
                <a:gd name="T66" fmla="*/ 367 w 640"/>
                <a:gd name="T67" fmla="*/ 769 h 476"/>
                <a:gd name="T68" fmla="*/ 345 w 640"/>
                <a:gd name="T69" fmla="*/ 821 h 476"/>
                <a:gd name="T70" fmla="*/ 325 w 640"/>
                <a:gd name="T71" fmla="*/ 760 h 476"/>
                <a:gd name="T72" fmla="*/ 288 w 640"/>
                <a:gd name="T73" fmla="*/ 714 h 476"/>
                <a:gd name="T74" fmla="*/ 218 w 640"/>
                <a:gd name="T75" fmla="*/ 728 h 476"/>
                <a:gd name="T76" fmla="*/ 167 w 640"/>
                <a:gd name="T77" fmla="*/ 760 h 476"/>
                <a:gd name="T78" fmla="*/ 103 w 640"/>
                <a:gd name="T79" fmla="*/ 788 h 476"/>
                <a:gd name="T80" fmla="*/ 75 w 640"/>
                <a:gd name="T81" fmla="*/ 829 h 476"/>
                <a:gd name="T82" fmla="*/ 30 w 640"/>
                <a:gd name="T83" fmla="*/ 804 h 476"/>
                <a:gd name="T84" fmla="*/ 40 w 640"/>
                <a:gd name="T85" fmla="*/ 728 h 476"/>
                <a:gd name="T86" fmla="*/ 30 w 640"/>
                <a:gd name="T87" fmla="*/ 633 h 476"/>
                <a:gd name="T88" fmla="*/ 4 w 640"/>
                <a:gd name="T89" fmla="*/ 519 h 476"/>
                <a:gd name="T90" fmla="*/ 10 w 640"/>
                <a:gd name="T91" fmla="*/ 519 h 476"/>
                <a:gd name="T92" fmla="*/ 12 w 640"/>
                <a:gd name="T93" fmla="*/ 487 h 476"/>
                <a:gd name="T94" fmla="*/ 12 w 640"/>
                <a:gd name="T95" fmla="*/ 383 h 476"/>
                <a:gd name="T96" fmla="*/ 24 w 640"/>
                <a:gd name="T97" fmla="*/ 362 h 476"/>
                <a:gd name="T98" fmla="*/ 62 w 640"/>
                <a:gd name="T99" fmla="*/ 322 h 476"/>
                <a:gd name="T100" fmla="*/ 117 w 640"/>
                <a:gd name="T101" fmla="*/ 293 h 476"/>
                <a:gd name="T102" fmla="*/ 141 w 640"/>
                <a:gd name="T103" fmla="*/ 200 h 476"/>
                <a:gd name="T104" fmla="*/ 159 w 640"/>
                <a:gd name="T105" fmla="*/ 209 h 476"/>
                <a:gd name="T106" fmla="*/ 171 w 640"/>
                <a:gd name="T107" fmla="*/ 179 h 476"/>
                <a:gd name="T108" fmla="*/ 187 w 640"/>
                <a:gd name="T109" fmla="*/ 134 h 476"/>
                <a:gd name="T110" fmla="*/ 210 w 640"/>
                <a:gd name="T111" fmla="*/ 97 h 476"/>
                <a:gd name="T112" fmla="*/ 232 w 640"/>
                <a:gd name="T113" fmla="*/ 134 h 476"/>
                <a:gd name="T114" fmla="*/ 246 w 640"/>
                <a:gd name="T115" fmla="*/ 106 h 476"/>
                <a:gd name="T116" fmla="*/ 272 w 640"/>
                <a:gd name="T117" fmla="*/ 50 h 4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40" h="476">
                  <a:moveTo>
                    <a:pt x="286" y="20"/>
                  </a:moveTo>
                  <a:lnTo>
                    <a:pt x="296" y="22"/>
                  </a:lnTo>
                  <a:lnTo>
                    <a:pt x="308" y="18"/>
                  </a:lnTo>
                  <a:lnTo>
                    <a:pt x="310" y="12"/>
                  </a:lnTo>
                  <a:lnTo>
                    <a:pt x="302" y="6"/>
                  </a:lnTo>
                  <a:lnTo>
                    <a:pt x="308" y="4"/>
                  </a:lnTo>
                  <a:lnTo>
                    <a:pt x="322" y="10"/>
                  </a:lnTo>
                  <a:lnTo>
                    <a:pt x="330" y="14"/>
                  </a:lnTo>
                  <a:lnTo>
                    <a:pt x="340" y="18"/>
                  </a:lnTo>
                  <a:lnTo>
                    <a:pt x="348" y="20"/>
                  </a:lnTo>
                  <a:lnTo>
                    <a:pt x="354" y="22"/>
                  </a:lnTo>
                  <a:lnTo>
                    <a:pt x="362" y="22"/>
                  </a:lnTo>
                  <a:lnTo>
                    <a:pt x="372" y="18"/>
                  </a:lnTo>
                  <a:lnTo>
                    <a:pt x="380" y="22"/>
                  </a:lnTo>
                  <a:lnTo>
                    <a:pt x="372" y="30"/>
                  </a:lnTo>
                  <a:lnTo>
                    <a:pt x="366" y="40"/>
                  </a:lnTo>
                  <a:lnTo>
                    <a:pt x="360" y="48"/>
                  </a:lnTo>
                  <a:lnTo>
                    <a:pt x="352" y="54"/>
                  </a:lnTo>
                  <a:lnTo>
                    <a:pt x="352" y="62"/>
                  </a:lnTo>
                  <a:lnTo>
                    <a:pt x="358" y="68"/>
                  </a:lnTo>
                  <a:lnTo>
                    <a:pt x="372" y="78"/>
                  </a:lnTo>
                  <a:lnTo>
                    <a:pt x="388" y="84"/>
                  </a:lnTo>
                  <a:lnTo>
                    <a:pt x="404" y="96"/>
                  </a:lnTo>
                  <a:lnTo>
                    <a:pt x="416" y="102"/>
                  </a:lnTo>
                  <a:lnTo>
                    <a:pt x="432" y="112"/>
                  </a:lnTo>
                  <a:lnTo>
                    <a:pt x="442" y="100"/>
                  </a:lnTo>
                  <a:lnTo>
                    <a:pt x="450" y="84"/>
                  </a:lnTo>
                  <a:lnTo>
                    <a:pt x="452" y="66"/>
                  </a:lnTo>
                  <a:lnTo>
                    <a:pt x="450" y="40"/>
                  </a:lnTo>
                  <a:lnTo>
                    <a:pt x="456" y="22"/>
                  </a:lnTo>
                  <a:lnTo>
                    <a:pt x="460" y="10"/>
                  </a:lnTo>
                  <a:lnTo>
                    <a:pt x="464" y="0"/>
                  </a:lnTo>
                  <a:lnTo>
                    <a:pt x="470" y="6"/>
                  </a:lnTo>
                  <a:lnTo>
                    <a:pt x="478" y="20"/>
                  </a:lnTo>
                  <a:lnTo>
                    <a:pt x="482" y="32"/>
                  </a:lnTo>
                  <a:lnTo>
                    <a:pt x="484" y="54"/>
                  </a:lnTo>
                  <a:lnTo>
                    <a:pt x="494" y="58"/>
                  </a:lnTo>
                  <a:lnTo>
                    <a:pt x="506" y="62"/>
                  </a:lnTo>
                  <a:lnTo>
                    <a:pt x="510" y="72"/>
                  </a:lnTo>
                  <a:lnTo>
                    <a:pt x="512" y="82"/>
                  </a:lnTo>
                  <a:lnTo>
                    <a:pt x="512" y="96"/>
                  </a:lnTo>
                  <a:lnTo>
                    <a:pt x="522" y="102"/>
                  </a:lnTo>
                  <a:lnTo>
                    <a:pt x="526" y="112"/>
                  </a:lnTo>
                  <a:lnTo>
                    <a:pt x="526" y="124"/>
                  </a:lnTo>
                  <a:lnTo>
                    <a:pt x="532" y="134"/>
                  </a:lnTo>
                  <a:lnTo>
                    <a:pt x="544" y="138"/>
                  </a:lnTo>
                  <a:lnTo>
                    <a:pt x="558" y="148"/>
                  </a:lnTo>
                  <a:lnTo>
                    <a:pt x="568" y="162"/>
                  </a:lnTo>
                  <a:lnTo>
                    <a:pt x="578" y="172"/>
                  </a:lnTo>
                  <a:lnTo>
                    <a:pt x="578" y="182"/>
                  </a:lnTo>
                  <a:lnTo>
                    <a:pt x="582" y="188"/>
                  </a:lnTo>
                  <a:lnTo>
                    <a:pt x="594" y="188"/>
                  </a:lnTo>
                  <a:lnTo>
                    <a:pt x="598" y="204"/>
                  </a:lnTo>
                  <a:lnTo>
                    <a:pt x="612" y="214"/>
                  </a:lnTo>
                  <a:lnTo>
                    <a:pt x="624" y="228"/>
                  </a:lnTo>
                  <a:lnTo>
                    <a:pt x="630" y="242"/>
                  </a:lnTo>
                  <a:lnTo>
                    <a:pt x="634" y="254"/>
                  </a:lnTo>
                  <a:lnTo>
                    <a:pt x="636" y="270"/>
                  </a:lnTo>
                  <a:lnTo>
                    <a:pt x="638" y="282"/>
                  </a:lnTo>
                  <a:lnTo>
                    <a:pt x="640" y="300"/>
                  </a:lnTo>
                  <a:lnTo>
                    <a:pt x="634" y="322"/>
                  </a:lnTo>
                  <a:lnTo>
                    <a:pt x="632" y="340"/>
                  </a:lnTo>
                  <a:lnTo>
                    <a:pt x="624" y="358"/>
                  </a:lnTo>
                  <a:lnTo>
                    <a:pt x="612" y="368"/>
                  </a:lnTo>
                  <a:lnTo>
                    <a:pt x="606" y="380"/>
                  </a:lnTo>
                  <a:lnTo>
                    <a:pt x="596" y="402"/>
                  </a:lnTo>
                  <a:lnTo>
                    <a:pt x="590" y="418"/>
                  </a:lnTo>
                  <a:lnTo>
                    <a:pt x="582" y="432"/>
                  </a:lnTo>
                  <a:lnTo>
                    <a:pt x="582" y="450"/>
                  </a:lnTo>
                  <a:lnTo>
                    <a:pt x="576" y="454"/>
                  </a:lnTo>
                  <a:lnTo>
                    <a:pt x="566" y="454"/>
                  </a:lnTo>
                  <a:lnTo>
                    <a:pt x="550" y="452"/>
                  </a:lnTo>
                  <a:lnTo>
                    <a:pt x="546" y="464"/>
                  </a:lnTo>
                  <a:lnTo>
                    <a:pt x="534" y="472"/>
                  </a:lnTo>
                  <a:lnTo>
                    <a:pt x="532" y="474"/>
                  </a:lnTo>
                  <a:lnTo>
                    <a:pt x="526" y="476"/>
                  </a:lnTo>
                  <a:lnTo>
                    <a:pt x="520" y="472"/>
                  </a:lnTo>
                  <a:lnTo>
                    <a:pt x="516" y="468"/>
                  </a:lnTo>
                  <a:lnTo>
                    <a:pt x="510" y="462"/>
                  </a:lnTo>
                  <a:lnTo>
                    <a:pt x="506" y="458"/>
                  </a:lnTo>
                  <a:lnTo>
                    <a:pt x="500" y="460"/>
                  </a:lnTo>
                  <a:lnTo>
                    <a:pt x="486" y="474"/>
                  </a:lnTo>
                  <a:lnTo>
                    <a:pt x="474" y="470"/>
                  </a:lnTo>
                  <a:lnTo>
                    <a:pt x="462" y="464"/>
                  </a:lnTo>
                  <a:lnTo>
                    <a:pt x="450" y="464"/>
                  </a:lnTo>
                  <a:lnTo>
                    <a:pt x="438" y="462"/>
                  </a:lnTo>
                  <a:lnTo>
                    <a:pt x="430" y="452"/>
                  </a:lnTo>
                  <a:lnTo>
                    <a:pt x="424" y="444"/>
                  </a:lnTo>
                  <a:lnTo>
                    <a:pt x="426" y="434"/>
                  </a:lnTo>
                  <a:lnTo>
                    <a:pt x="418" y="424"/>
                  </a:lnTo>
                  <a:lnTo>
                    <a:pt x="410" y="416"/>
                  </a:lnTo>
                  <a:lnTo>
                    <a:pt x="402" y="416"/>
                  </a:lnTo>
                  <a:lnTo>
                    <a:pt x="400" y="408"/>
                  </a:lnTo>
                  <a:lnTo>
                    <a:pt x="406" y="398"/>
                  </a:lnTo>
                  <a:lnTo>
                    <a:pt x="398" y="394"/>
                  </a:lnTo>
                  <a:lnTo>
                    <a:pt x="390" y="402"/>
                  </a:lnTo>
                  <a:lnTo>
                    <a:pt x="380" y="408"/>
                  </a:lnTo>
                  <a:lnTo>
                    <a:pt x="386" y="388"/>
                  </a:lnTo>
                  <a:lnTo>
                    <a:pt x="392" y="382"/>
                  </a:lnTo>
                  <a:lnTo>
                    <a:pt x="394" y="376"/>
                  </a:lnTo>
                  <a:lnTo>
                    <a:pt x="390" y="366"/>
                  </a:lnTo>
                  <a:lnTo>
                    <a:pt x="382" y="376"/>
                  </a:lnTo>
                  <a:lnTo>
                    <a:pt x="376" y="386"/>
                  </a:lnTo>
                  <a:lnTo>
                    <a:pt x="366" y="394"/>
                  </a:lnTo>
                  <a:lnTo>
                    <a:pt x="360" y="402"/>
                  </a:lnTo>
                  <a:lnTo>
                    <a:pt x="352" y="398"/>
                  </a:lnTo>
                  <a:lnTo>
                    <a:pt x="350" y="386"/>
                  </a:lnTo>
                  <a:lnTo>
                    <a:pt x="340" y="372"/>
                  </a:lnTo>
                  <a:lnTo>
                    <a:pt x="334" y="364"/>
                  </a:lnTo>
                  <a:lnTo>
                    <a:pt x="328" y="358"/>
                  </a:lnTo>
                  <a:lnTo>
                    <a:pt x="298" y="350"/>
                  </a:lnTo>
                  <a:lnTo>
                    <a:pt x="258" y="344"/>
                  </a:lnTo>
                  <a:lnTo>
                    <a:pt x="246" y="348"/>
                  </a:lnTo>
                  <a:lnTo>
                    <a:pt x="228" y="356"/>
                  </a:lnTo>
                  <a:lnTo>
                    <a:pt x="200" y="358"/>
                  </a:lnTo>
                  <a:lnTo>
                    <a:pt x="184" y="368"/>
                  </a:lnTo>
                  <a:lnTo>
                    <a:pt x="172" y="372"/>
                  </a:lnTo>
                  <a:lnTo>
                    <a:pt x="170" y="380"/>
                  </a:lnTo>
                  <a:lnTo>
                    <a:pt x="164" y="386"/>
                  </a:lnTo>
                  <a:lnTo>
                    <a:pt x="108" y="386"/>
                  </a:lnTo>
                  <a:lnTo>
                    <a:pt x="100" y="394"/>
                  </a:lnTo>
                  <a:lnTo>
                    <a:pt x="90" y="394"/>
                  </a:lnTo>
                  <a:lnTo>
                    <a:pt x="80" y="406"/>
                  </a:lnTo>
                  <a:lnTo>
                    <a:pt x="54" y="408"/>
                  </a:lnTo>
                  <a:lnTo>
                    <a:pt x="42" y="400"/>
                  </a:lnTo>
                  <a:lnTo>
                    <a:pt x="30" y="394"/>
                  </a:lnTo>
                  <a:lnTo>
                    <a:pt x="28" y="384"/>
                  </a:lnTo>
                  <a:lnTo>
                    <a:pt x="40" y="378"/>
                  </a:lnTo>
                  <a:lnTo>
                    <a:pt x="40" y="356"/>
                  </a:lnTo>
                  <a:lnTo>
                    <a:pt x="40" y="342"/>
                  </a:lnTo>
                  <a:lnTo>
                    <a:pt x="30" y="328"/>
                  </a:lnTo>
                  <a:lnTo>
                    <a:pt x="30" y="310"/>
                  </a:lnTo>
                  <a:lnTo>
                    <a:pt x="18" y="280"/>
                  </a:lnTo>
                  <a:lnTo>
                    <a:pt x="10" y="264"/>
                  </a:lnTo>
                  <a:lnTo>
                    <a:pt x="4" y="254"/>
                  </a:lnTo>
                  <a:lnTo>
                    <a:pt x="0" y="246"/>
                  </a:lnTo>
                  <a:lnTo>
                    <a:pt x="6" y="248"/>
                  </a:lnTo>
                  <a:lnTo>
                    <a:pt x="10" y="254"/>
                  </a:lnTo>
                  <a:lnTo>
                    <a:pt x="18" y="254"/>
                  </a:lnTo>
                  <a:lnTo>
                    <a:pt x="20" y="244"/>
                  </a:lnTo>
                  <a:lnTo>
                    <a:pt x="12" y="238"/>
                  </a:lnTo>
                  <a:lnTo>
                    <a:pt x="6" y="218"/>
                  </a:lnTo>
                  <a:lnTo>
                    <a:pt x="6" y="204"/>
                  </a:lnTo>
                  <a:lnTo>
                    <a:pt x="12" y="188"/>
                  </a:lnTo>
                  <a:lnTo>
                    <a:pt x="14" y="180"/>
                  </a:lnTo>
                  <a:lnTo>
                    <a:pt x="20" y="186"/>
                  </a:lnTo>
                  <a:lnTo>
                    <a:pt x="24" y="178"/>
                  </a:lnTo>
                  <a:lnTo>
                    <a:pt x="34" y="178"/>
                  </a:lnTo>
                  <a:lnTo>
                    <a:pt x="48" y="162"/>
                  </a:lnTo>
                  <a:lnTo>
                    <a:pt x="62" y="158"/>
                  </a:lnTo>
                  <a:lnTo>
                    <a:pt x="86" y="154"/>
                  </a:lnTo>
                  <a:lnTo>
                    <a:pt x="110" y="146"/>
                  </a:lnTo>
                  <a:lnTo>
                    <a:pt x="122" y="144"/>
                  </a:lnTo>
                  <a:lnTo>
                    <a:pt x="144" y="118"/>
                  </a:lnTo>
                  <a:lnTo>
                    <a:pt x="142" y="106"/>
                  </a:lnTo>
                  <a:lnTo>
                    <a:pt x="146" y="98"/>
                  </a:lnTo>
                  <a:lnTo>
                    <a:pt x="156" y="92"/>
                  </a:lnTo>
                  <a:lnTo>
                    <a:pt x="160" y="98"/>
                  </a:lnTo>
                  <a:lnTo>
                    <a:pt x="164" y="102"/>
                  </a:lnTo>
                  <a:lnTo>
                    <a:pt x="168" y="96"/>
                  </a:lnTo>
                  <a:lnTo>
                    <a:pt x="168" y="84"/>
                  </a:lnTo>
                  <a:lnTo>
                    <a:pt x="176" y="88"/>
                  </a:lnTo>
                  <a:lnTo>
                    <a:pt x="180" y="84"/>
                  </a:lnTo>
                  <a:lnTo>
                    <a:pt x="182" y="72"/>
                  </a:lnTo>
                  <a:lnTo>
                    <a:pt x="192" y="66"/>
                  </a:lnTo>
                  <a:lnTo>
                    <a:pt x="198" y="60"/>
                  </a:lnTo>
                  <a:lnTo>
                    <a:pt x="204" y="60"/>
                  </a:lnTo>
                  <a:lnTo>
                    <a:pt x="220" y="48"/>
                  </a:lnTo>
                  <a:lnTo>
                    <a:pt x="230" y="54"/>
                  </a:lnTo>
                  <a:lnTo>
                    <a:pt x="236" y="60"/>
                  </a:lnTo>
                  <a:lnTo>
                    <a:pt x="242" y="66"/>
                  </a:lnTo>
                  <a:lnTo>
                    <a:pt x="254" y="64"/>
                  </a:lnTo>
                  <a:lnTo>
                    <a:pt x="262" y="62"/>
                  </a:lnTo>
                  <a:lnTo>
                    <a:pt x="256" y="52"/>
                  </a:lnTo>
                  <a:lnTo>
                    <a:pt x="268" y="40"/>
                  </a:lnTo>
                  <a:lnTo>
                    <a:pt x="274" y="28"/>
                  </a:lnTo>
                  <a:lnTo>
                    <a:pt x="282" y="24"/>
                  </a:lnTo>
                  <a:lnTo>
                    <a:pt x="286" y="2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7" name="Freeform 195">
              <a:extLst>
                <a:ext uri="{FF2B5EF4-FFF2-40B4-BE49-F238E27FC236}">
                  <a16:creationId xmlns:a16="http://schemas.microsoft.com/office/drawing/2014/main" id="{4C2E0236-086F-4D99-A25A-704AD9EF504D}"/>
                </a:ext>
              </a:extLst>
            </p:cNvPr>
            <p:cNvSpPr>
              <a:spLocks/>
            </p:cNvSpPr>
            <p:nvPr/>
          </p:nvSpPr>
          <p:spPr bwMode="auto">
            <a:xfrm>
              <a:off x="7040322" y="4360347"/>
              <a:ext cx="104207" cy="180217"/>
            </a:xfrm>
            <a:custGeom>
              <a:avLst/>
              <a:gdLst>
                <a:gd name="T0" fmla="*/ 4 w 70"/>
                <a:gd name="T1" fmla="*/ 115 h 96"/>
                <a:gd name="T2" fmla="*/ 14 w 70"/>
                <a:gd name="T3" fmla="*/ 126 h 96"/>
                <a:gd name="T4" fmla="*/ 16 w 70"/>
                <a:gd name="T5" fmla="*/ 151 h 96"/>
                <a:gd name="T6" fmla="*/ 24 w 70"/>
                <a:gd name="T7" fmla="*/ 154 h 96"/>
                <a:gd name="T8" fmla="*/ 30 w 70"/>
                <a:gd name="T9" fmla="*/ 143 h 96"/>
                <a:gd name="T10" fmla="*/ 38 w 70"/>
                <a:gd name="T11" fmla="*/ 146 h 96"/>
                <a:gd name="T12" fmla="*/ 40 w 70"/>
                <a:gd name="T13" fmla="*/ 163 h 96"/>
                <a:gd name="T14" fmla="*/ 48 w 70"/>
                <a:gd name="T15" fmla="*/ 158 h 96"/>
                <a:gd name="T16" fmla="*/ 52 w 70"/>
                <a:gd name="T17" fmla="*/ 165 h 96"/>
                <a:gd name="T18" fmla="*/ 62 w 70"/>
                <a:gd name="T19" fmla="*/ 178 h 96"/>
                <a:gd name="T20" fmla="*/ 66 w 70"/>
                <a:gd name="T21" fmla="*/ 189 h 96"/>
                <a:gd name="T22" fmla="*/ 70 w 70"/>
                <a:gd name="T23" fmla="*/ 178 h 96"/>
                <a:gd name="T24" fmla="*/ 62 w 70"/>
                <a:gd name="T25" fmla="*/ 165 h 96"/>
                <a:gd name="T26" fmla="*/ 62 w 70"/>
                <a:gd name="T27" fmla="*/ 154 h 96"/>
                <a:gd name="T28" fmla="*/ 58 w 70"/>
                <a:gd name="T29" fmla="*/ 143 h 96"/>
                <a:gd name="T30" fmla="*/ 50 w 70"/>
                <a:gd name="T31" fmla="*/ 143 h 96"/>
                <a:gd name="T32" fmla="*/ 46 w 70"/>
                <a:gd name="T33" fmla="*/ 134 h 96"/>
                <a:gd name="T34" fmla="*/ 40 w 70"/>
                <a:gd name="T35" fmla="*/ 138 h 96"/>
                <a:gd name="T36" fmla="*/ 32 w 70"/>
                <a:gd name="T37" fmla="*/ 132 h 96"/>
                <a:gd name="T38" fmla="*/ 28 w 70"/>
                <a:gd name="T39" fmla="*/ 123 h 96"/>
                <a:gd name="T40" fmla="*/ 26 w 70"/>
                <a:gd name="T41" fmla="*/ 107 h 96"/>
                <a:gd name="T42" fmla="*/ 28 w 70"/>
                <a:gd name="T43" fmla="*/ 83 h 96"/>
                <a:gd name="T44" fmla="*/ 34 w 70"/>
                <a:gd name="T45" fmla="*/ 80 h 96"/>
                <a:gd name="T46" fmla="*/ 40 w 70"/>
                <a:gd name="T47" fmla="*/ 52 h 96"/>
                <a:gd name="T48" fmla="*/ 38 w 70"/>
                <a:gd name="T49" fmla="*/ 28 h 96"/>
                <a:gd name="T50" fmla="*/ 38 w 70"/>
                <a:gd name="T51" fmla="*/ 9 h 96"/>
                <a:gd name="T52" fmla="*/ 28 w 70"/>
                <a:gd name="T53" fmla="*/ 2 h 96"/>
                <a:gd name="T54" fmla="*/ 12 w 70"/>
                <a:gd name="T55" fmla="*/ 0 h 96"/>
                <a:gd name="T56" fmla="*/ 10 w 70"/>
                <a:gd name="T57" fmla="*/ 32 h 96"/>
                <a:gd name="T58" fmla="*/ 10 w 70"/>
                <a:gd name="T59" fmla="*/ 55 h 96"/>
                <a:gd name="T60" fmla="*/ 12 w 70"/>
                <a:gd name="T61" fmla="*/ 71 h 96"/>
                <a:gd name="T62" fmla="*/ 0 w 70"/>
                <a:gd name="T63" fmla="*/ 74 h 96"/>
                <a:gd name="T64" fmla="*/ 2 w 70"/>
                <a:gd name="T65" fmla="*/ 85 h 96"/>
                <a:gd name="T66" fmla="*/ 4 w 70"/>
                <a:gd name="T67" fmla="*/ 95 h 96"/>
                <a:gd name="T68" fmla="*/ 4 w 70"/>
                <a:gd name="T69" fmla="*/ 115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0" h="96">
                  <a:moveTo>
                    <a:pt x="4" y="58"/>
                  </a:moveTo>
                  <a:lnTo>
                    <a:pt x="14" y="64"/>
                  </a:lnTo>
                  <a:lnTo>
                    <a:pt x="16" y="76"/>
                  </a:lnTo>
                  <a:lnTo>
                    <a:pt x="24" y="78"/>
                  </a:lnTo>
                  <a:lnTo>
                    <a:pt x="30" y="72"/>
                  </a:lnTo>
                  <a:lnTo>
                    <a:pt x="38" y="74"/>
                  </a:lnTo>
                  <a:lnTo>
                    <a:pt x="40" y="82"/>
                  </a:lnTo>
                  <a:lnTo>
                    <a:pt x="48" y="80"/>
                  </a:lnTo>
                  <a:lnTo>
                    <a:pt x="52" y="84"/>
                  </a:lnTo>
                  <a:lnTo>
                    <a:pt x="62" y="90"/>
                  </a:lnTo>
                  <a:lnTo>
                    <a:pt x="66" y="96"/>
                  </a:lnTo>
                  <a:lnTo>
                    <a:pt x="70" y="90"/>
                  </a:lnTo>
                  <a:lnTo>
                    <a:pt x="62" y="84"/>
                  </a:lnTo>
                  <a:lnTo>
                    <a:pt x="62" y="78"/>
                  </a:lnTo>
                  <a:lnTo>
                    <a:pt x="58" y="72"/>
                  </a:lnTo>
                  <a:lnTo>
                    <a:pt x="50" y="72"/>
                  </a:lnTo>
                  <a:lnTo>
                    <a:pt x="46" y="68"/>
                  </a:lnTo>
                  <a:lnTo>
                    <a:pt x="40" y="70"/>
                  </a:lnTo>
                  <a:lnTo>
                    <a:pt x="32" y="66"/>
                  </a:lnTo>
                  <a:lnTo>
                    <a:pt x="28" y="62"/>
                  </a:lnTo>
                  <a:lnTo>
                    <a:pt x="26" y="54"/>
                  </a:lnTo>
                  <a:lnTo>
                    <a:pt x="28" y="42"/>
                  </a:lnTo>
                  <a:lnTo>
                    <a:pt x="34" y="40"/>
                  </a:lnTo>
                  <a:lnTo>
                    <a:pt x="40" y="26"/>
                  </a:lnTo>
                  <a:lnTo>
                    <a:pt x="38" y="14"/>
                  </a:lnTo>
                  <a:lnTo>
                    <a:pt x="38" y="4"/>
                  </a:lnTo>
                  <a:lnTo>
                    <a:pt x="28" y="2"/>
                  </a:lnTo>
                  <a:lnTo>
                    <a:pt x="12" y="0"/>
                  </a:lnTo>
                  <a:lnTo>
                    <a:pt x="10" y="16"/>
                  </a:lnTo>
                  <a:lnTo>
                    <a:pt x="10" y="28"/>
                  </a:lnTo>
                  <a:lnTo>
                    <a:pt x="12" y="36"/>
                  </a:lnTo>
                  <a:lnTo>
                    <a:pt x="0" y="38"/>
                  </a:lnTo>
                  <a:lnTo>
                    <a:pt x="2" y="44"/>
                  </a:lnTo>
                  <a:lnTo>
                    <a:pt x="4" y="48"/>
                  </a:lnTo>
                  <a:lnTo>
                    <a:pt x="4" y="5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8" name="Freeform 196">
              <a:extLst>
                <a:ext uri="{FF2B5EF4-FFF2-40B4-BE49-F238E27FC236}">
                  <a16:creationId xmlns:a16="http://schemas.microsoft.com/office/drawing/2014/main" id="{68300756-C21C-4E18-B708-707BF19E51A6}"/>
                </a:ext>
              </a:extLst>
            </p:cNvPr>
            <p:cNvSpPr>
              <a:spLocks/>
            </p:cNvSpPr>
            <p:nvPr/>
          </p:nvSpPr>
          <p:spPr bwMode="auto">
            <a:xfrm>
              <a:off x="6979287" y="4581523"/>
              <a:ext cx="61036" cy="88470"/>
            </a:xfrm>
            <a:custGeom>
              <a:avLst/>
              <a:gdLst>
                <a:gd name="T0" fmla="*/ 0 w 42"/>
                <a:gd name="T1" fmla="*/ 102 h 46"/>
                <a:gd name="T2" fmla="*/ 8 w 42"/>
                <a:gd name="T3" fmla="*/ 76 h 46"/>
                <a:gd name="T4" fmla="*/ 20 w 42"/>
                <a:gd name="T5" fmla="*/ 45 h 46"/>
                <a:gd name="T6" fmla="*/ 27 w 42"/>
                <a:gd name="T7" fmla="*/ 22 h 46"/>
                <a:gd name="T8" fmla="*/ 31 w 42"/>
                <a:gd name="T9" fmla="*/ 0 h 46"/>
                <a:gd name="T10" fmla="*/ 33 w 42"/>
                <a:gd name="T11" fmla="*/ 13 h 46"/>
                <a:gd name="T12" fmla="*/ 37 w 42"/>
                <a:gd name="T13" fmla="*/ 26 h 46"/>
                <a:gd name="T14" fmla="*/ 27 w 42"/>
                <a:gd name="T15" fmla="*/ 36 h 46"/>
                <a:gd name="T16" fmla="*/ 20 w 42"/>
                <a:gd name="T17" fmla="*/ 66 h 46"/>
                <a:gd name="T18" fmla="*/ 14 w 42"/>
                <a:gd name="T19" fmla="*/ 86 h 46"/>
                <a:gd name="T20" fmla="*/ 0 w 42"/>
                <a:gd name="T21" fmla="*/ 102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46">
                  <a:moveTo>
                    <a:pt x="0" y="46"/>
                  </a:moveTo>
                  <a:lnTo>
                    <a:pt x="8" y="34"/>
                  </a:lnTo>
                  <a:lnTo>
                    <a:pt x="20" y="20"/>
                  </a:lnTo>
                  <a:lnTo>
                    <a:pt x="32" y="10"/>
                  </a:lnTo>
                  <a:lnTo>
                    <a:pt x="36" y="0"/>
                  </a:lnTo>
                  <a:lnTo>
                    <a:pt x="38" y="6"/>
                  </a:lnTo>
                  <a:lnTo>
                    <a:pt x="42" y="12"/>
                  </a:lnTo>
                  <a:lnTo>
                    <a:pt x="32" y="16"/>
                  </a:lnTo>
                  <a:lnTo>
                    <a:pt x="20" y="30"/>
                  </a:lnTo>
                  <a:lnTo>
                    <a:pt x="14" y="38"/>
                  </a:lnTo>
                  <a:lnTo>
                    <a:pt x="0" y="4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9" name="Freeform 197">
              <a:extLst>
                <a:ext uri="{FF2B5EF4-FFF2-40B4-BE49-F238E27FC236}">
                  <a16:creationId xmlns:a16="http://schemas.microsoft.com/office/drawing/2014/main" id="{C8FA12AA-A82A-488C-87D7-99FFBB205E74}"/>
                </a:ext>
              </a:extLst>
            </p:cNvPr>
            <p:cNvSpPr>
              <a:spLocks/>
            </p:cNvSpPr>
            <p:nvPr/>
          </p:nvSpPr>
          <p:spPr bwMode="auto">
            <a:xfrm>
              <a:off x="7087960" y="4627397"/>
              <a:ext cx="107185" cy="114683"/>
            </a:xfrm>
            <a:custGeom>
              <a:avLst/>
              <a:gdLst>
                <a:gd name="T0" fmla="*/ 51 w 74"/>
                <a:gd name="T1" fmla="*/ 125 h 60"/>
                <a:gd name="T2" fmla="*/ 35 w 74"/>
                <a:gd name="T3" fmla="*/ 131 h 60"/>
                <a:gd name="T4" fmla="*/ 29 w 74"/>
                <a:gd name="T5" fmla="*/ 104 h 60"/>
                <a:gd name="T6" fmla="*/ 29 w 74"/>
                <a:gd name="T7" fmla="*/ 82 h 60"/>
                <a:gd name="T8" fmla="*/ 35 w 74"/>
                <a:gd name="T9" fmla="*/ 78 h 60"/>
                <a:gd name="T10" fmla="*/ 27 w 74"/>
                <a:gd name="T11" fmla="*/ 65 h 60"/>
                <a:gd name="T12" fmla="*/ 19 w 74"/>
                <a:gd name="T13" fmla="*/ 68 h 60"/>
                <a:gd name="T14" fmla="*/ 18 w 74"/>
                <a:gd name="T15" fmla="*/ 75 h 60"/>
                <a:gd name="T16" fmla="*/ 12 w 74"/>
                <a:gd name="T17" fmla="*/ 78 h 60"/>
                <a:gd name="T18" fmla="*/ 8 w 74"/>
                <a:gd name="T19" fmla="*/ 96 h 60"/>
                <a:gd name="T20" fmla="*/ 4 w 74"/>
                <a:gd name="T21" fmla="*/ 107 h 60"/>
                <a:gd name="T22" fmla="*/ 0 w 74"/>
                <a:gd name="T23" fmla="*/ 82 h 60"/>
                <a:gd name="T24" fmla="*/ 4 w 74"/>
                <a:gd name="T25" fmla="*/ 63 h 60"/>
                <a:gd name="T26" fmla="*/ 14 w 74"/>
                <a:gd name="T27" fmla="*/ 54 h 60"/>
                <a:gd name="T28" fmla="*/ 18 w 74"/>
                <a:gd name="T29" fmla="*/ 43 h 60"/>
                <a:gd name="T30" fmla="*/ 21 w 74"/>
                <a:gd name="T31" fmla="*/ 30 h 60"/>
                <a:gd name="T32" fmla="*/ 27 w 74"/>
                <a:gd name="T33" fmla="*/ 48 h 60"/>
                <a:gd name="T34" fmla="*/ 31 w 74"/>
                <a:gd name="T35" fmla="*/ 54 h 60"/>
                <a:gd name="T36" fmla="*/ 37 w 74"/>
                <a:gd name="T37" fmla="*/ 40 h 60"/>
                <a:gd name="T38" fmla="*/ 45 w 74"/>
                <a:gd name="T39" fmla="*/ 18 h 60"/>
                <a:gd name="T40" fmla="*/ 49 w 74"/>
                <a:gd name="T41" fmla="*/ 22 h 60"/>
                <a:gd name="T42" fmla="*/ 51 w 74"/>
                <a:gd name="T43" fmla="*/ 22 h 60"/>
                <a:gd name="T44" fmla="*/ 51 w 74"/>
                <a:gd name="T45" fmla="*/ 9 h 60"/>
                <a:gd name="T46" fmla="*/ 53 w 74"/>
                <a:gd name="T47" fmla="*/ 0 h 60"/>
                <a:gd name="T48" fmla="*/ 58 w 74"/>
                <a:gd name="T49" fmla="*/ 13 h 60"/>
                <a:gd name="T50" fmla="*/ 62 w 74"/>
                <a:gd name="T51" fmla="*/ 30 h 60"/>
                <a:gd name="T52" fmla="*/ 64 w 74"/>
                <a:gd name="T53" fmla="*/ 63 h 60"/>
                <a:gd name="T54" fmla="*/ 64 w 74"/>
                <a:gd name="T55" fmla="*/ 91 h 60"/>
                <a:gd name="T56" fmla="*/ 56 w 74"/>
                <a:gd name="T57" fmla="*/ 96 h 60"/>
                <a:gd name="T58" fmla="*/ 54 w 74"/>
                <a:gd name="T59" fmla="*/ 78 h 60"/>
                <a:gd name="T60" fmla="*/ 51 w 74"/>
                <a:gd name="T61" fmla="*/ 91 h 60"/>
                <a:gd name="T62" fmla="*/ 49 w 74"/>
                <a:gd name="T63" fmla="*/ 100 h 60"/>
                <a:gd name="T64" fmla="*/ 51 w 74"/>
                <a:gd name="T65" fmla="*/ 125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0">
                  <a:moveTo>
                    <a:pt x="58" y="58"/>
                  </a:moveTo>
                  <a:lnTo>
                    <a:pt x="40" y="60"/>
                  </a:lnTo>
                  <a:lnTo>
                    <a:pt x="34" y="48"/>
                  </a:lnTo>
                  <a:lnTo>
                    <a:pt x="34" y="38"/>
                  </a:lnTo>
                  <a:lnTo>
                    <a:pt x="40" y="36"/>
                  </a:lnTo>
                  <a:lnTo>
                    <a:pt x="32" y="30"/>
                  </a:lnTo>
                  <a:lnTo>
                    <a:pt x="24" y="32"/>
                  </a:lnTo>
                  <a:lnTo>
                    <a:pt x="18" y="34"/>
                  </a:lnTo>
                  <a:lnTo>
                    <a:pt x="12" y="36"/>
                  </a:lnTo>
                  <a:lnTo>
                    <a:pt x="8" y="44"/>
                  </a:lnTo>
                  <a:lnTo>
                    <a:pt x="4" y="50"/>
                  </a:lnTo>
                  <a:lnTo>
                    <a:pt x="0" y="38"/>
                  </a:lnTo>
                  <a:lnTo>
                    <a:pt x="4" y="28"/>
                  </a:lnTo>
                  <a:lnTo>
                    <a:pt x="14" y="24"/>
                  </a:lnTo>
                  <a:lnTo>
                    <a:pt x="22" y="20"/>
                  </a:lnTo>
                  <a:lnTo>
                    <a:pt x="26" y="14"/>
                  </a:lnTo>
                  <a:lnTo>
                    <a:pt x="32" y="22"/>
                  </a:lnTo>
                  <a:lnTo>
                    <a:pt x="36" y="24"/>
                  </a:lnTo>
                  <a:lnTo>
                    <a:pt x="42" y="18"/>
                  </a:lnTo>
                  <a:lnTo>
                    <a:pt x="50" y="8"/>
                  </a:lnTo>
                  <a:lnTo>
                    <a:pt x="54" y="10"/>
                  </a:lnTo>
                  <a:lnTo>
                    <a:pt x="58" y="10"/>
                  </a:lnTo>
                  <a:lnTo>
                    <a:pt x="58" y="4"/>
                  </a:lnTo>
                  <a:lnTo>
                    <a:pt x="62" y="0"/>
                  </a:lnTo>
                  <a:lnTo>
                    <a:pt x="68" y="6"/>
                  </a:lnTo>
                  <a:lnTo>
                    <a:pt x="72" y="14"/>
                  </a:lnTo>
                  <a:lnTo>
                    <a:pt x="74" y="28"/>
                  </a:lnTo>
                  <a:lnTo>
                    <a:pt x="74" y="42"/>
                  </a:lnTo>
                  <a:lnTo>
                    <a:pt x="66" y="44"/>
                  </a:lnTo>
                  <a:lnTo>
                    <a:pt x="64" y="36"/>
                  </a:lnTo>
                  <a:lnTo>
                    <a:pt x="58" y="42"/>
                  </a:lnTo>
                  <a:lnTo>
                    <a:pt x="54" y="46"/>
                  </a:lnTo>
                  <a:lnTo>
                    <a:pt x="58" y="5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0" name="Freeform 198">
              <a:extLst>
                <a:ext uri="{FF2B5EF4-FFF2-40B4-BE49-F238E27FC236}">
                  <a16:creationId xmlns:a16="http://schemas.microsoft.com/office/drawing/2014/main" id="{6032A8E6-A172-4954-983C-0F6DAB551810}"/>
                </a:ext>
              </a:extLst>
            </p:cNvPr>
            <p:cNvSpPr>
              <a:spLocks/>
            </p:cNvSpPr>
            <p:nvPr/>
          </p:nvSpPr>
          <p:spPr bwMode="auto">
            <a:xfrm>
              <a:off x="7144530" y="4540565"/>
              <a:ext cx="26796" cy="40958"/>
            </a:xfrm>
            <a:custGeom>
              <a:avLst/>
              <a:gdLst>
                <a:gd name="T0" fmla="*/ 0 w 18"/>
                <a:gd name="T1" fmla="*/ 9 h 22"/>
                <a:gd name="T2" fmla="*/ 12 w 18"/>
                <a:gd name="T3" fmla="*/ 0 h 22"/>
                <a:gd name="T4" fmla="*/ 18 w 18"/>
                <a:gd name="T5" fmla="*/ 2 h 22"/>
                <a:gd name="T6" fmla="*/ 18 w 18"/>
                <a:gd name="T7" fmla="*/ 30 h 22"/>
                <a:gd name="T8" fmla="*/ 18 w 18"/>
                <a:gd name="T9" fmla="*/ 41 h 22"/>
                <a:gd name="T10" fmla="*/ 10 w 18"/>
                <a:gd name="T11" fmla="*/ 34 h 22"/>
                <a:gd name="T12" fmla="*/ 4 w 18"/>
                <a:gd name="T13" fmla="*/ 23 h 22"/>
                <a:gd name="T14" fmla="*/ 0 w 18"/>
                <a:gd name="T15" fmla="*/ 9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22">
                  <a:moveTo>
                    <a:pt x="0" y="4"/>
                  </a:moveTo>
                  <a:lnTo>
                    <a:pt x="12" y="0"/>
                  </a:lnTo>
                  <a:lnTo>
                    <a:pt x="18" y="2"/>
                  </a:lnTo>
                  <a:lnTo>
                    <a:pt x="18" y="16"/>
                  </a:lnTo>
                  <a:lnTo>
                    <a:pt x="18" y="22"/>
                  </a:lnTo>
                  <a:lnTo>
                    <a:pt x="10" y="18"/>
                  </a:lnTo>
                  <a:lnTo>
                    <a:pt x="4" y="12"/>
                  </a:lnTo>
                  <a:lnTo>
                    <a:pt x="0"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1" name="Freeform 199">
              <a:extLst>
                <a:ext uri="{FF2B5EF4-FFF2-40B4-BE49-F238E27FC236}">
                  <a16:creationId xmlns:a16="http://schemas.microsoft.com/office/drawing/2014/main" id="{C0E5EB0B-52A7-4554-B0F8-D4576519C46F}"/>
                </a:ext>
              </a:extLst>
            </p:cNvPr>
            <p:cNvSpPr>
              <a:spLocks/>
            </p:cNvSpPr>
            <p:nvPr/>
          </p:nvSpPr>
          <p:spPr bwMode="auto">
            <a:xfrm>
              <a:off x="7050743" y="4509437"/>
              <a:ext cx="31262" cy="47512"/>
            </a:xfrm>
            <a:custGeom>
              <a:avLst/>
              <a:gdLst>
                <a:gd name="T0" fmla="*/ 0 w 20"/>
                <a:gd name="T1" fmla="*/ 0 h 24"/>
                <a:gd name="T2" fmla="*/ 15 w 20"/>
                <a:gd name="T3" fmla="*/ 2 h 24"/>
                <a:gd name="T4" fmla="*/ 25 w 20"/>
                <a:gd name="T5" fmla="*/ 27 h 24"/>
                <a:gd name="T6" fmla="*/ 23 w 20"/>
                <a:gd name="T7" fmla="*/ 58 h 24"/>
                <a:gd name="T8" fmla="*/ 17 w 20"/>
                <a:gd name="T9" fmla="*/ 62 h 24"/>
                <a:gd name="T10" fmla="*/ 6 w 20"/>
                <a:gd name="T11" fmla="*/ 27 h 24"/>
                <a:gd name="T12" fmla="*/ 2 w 20"/>
                <a:gd name="T13" fmla="*/ 15 h 24"/>
                <a:gd name="T14" fmla="*/ 0 w 20"/>
                <a:gd name="T15" fmla="*/ 0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24">
                  <a:moveTo>
                    <a:pt x="0" y="0"/>
                  </a:moveTo>
                  <a:lnTo>
                    <a:pt x="10" y="2"/>
                  </a:lnTo>
                  <a:lnTo>
                    <a:pt x="20" y="10"/>
                  </a:lnTo>
                  <a:lnTo>
                    <a:pt x="18" y="22"/>
                  </a:lnTo>
                  <a:lnTo>
                    <a:pt x="12" y="24"/>
                  </a:lnTo>
                  <a:lnTo>
                    <a:pt x="6" y="10"/>
                  </a:lnTo>
                  <a:lnTo>
                    <a:pt x="2" y="6"/>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2" name="Freeform 200">
              <a:extLst>
                <a:ext uri="{FF2B5EF4-FFF2-40B4-BE49-F238E27FC236}">
                  <a16:creationId xmlns:a16="http://schemas.microsoft.com/office/drawing/2014/main" id="{7440A682-CFA0-4CF5-90BE-6D10D5A52296}"/>
                </a:ext>
              </a:extLst>
            </p:cNvPr>
            <p:cNvSpPr>
              <a:spLocks/>
            </p:cNvSpPr>
            <p:nvPr/>
          </p:nvSpPr>
          <p:spPr bwMode="auto">
            <a:xfrm>
              <a:off x="7090938" y="4568416"/>
              <a:ext cx="32751" cy="36043"/>
            </a:xfrm>
            <a:custGeom>
              <a:avLst/>
              <a:gdLst>
                <a:gd name="T0" fmla="*/ 0 w 22"/>
                <a:gd name="T1" fmla="*/ 0 h 20"/>
                <a:gd name="T2" fmla="*/ 0 w 22"/>
                <a:gd name="T3" fmla="*/ 15 h 20"/>
                <a:gd name="T4" fmla="*/ 0 w 22"/>
                <a:gd name="T5" fmla="*/ 32 h 20"/>
                <a:gd name="T6" fmla="*/ 6 w 22"/>
                <a:gd name="T7" fmla="*/ 26 h 20"/>
                <a:gd name="T8" fmla="*/ 18 w 22"/>
                <a:gd name="T9" fmla="*/ 13 h 20"/>
                <a:gd name="T10" fmla="*/ 22 w 22"/>
                <a:gd name="T11" fmla="*/ 2 h 20"/>
                <a:gd name="T12" fmla="*/ 14 w 22"/>
                <a:gd name="T13" fmla="*/ 0 h 20"/>
                <a:gd name="T14" fmla="*/ 8 w 22"/>
                <a:gd name="T15" fmla="*/ 2 h 20"/>
                <a:gd name="T16" fmla="*/ 0 w 22"/>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0">
                  <a:moveTo>
                    <a:pt x="0" y="0"/>
                  </a:moveTo>
                  <a:lnTo>
                    <a:pt x="0" y="10"/>
                  </a:lnTo>
                  <a:lnTo>
                    <a:pt x="0" y="20"/>
                  </a:lnTo>
                  <a:lnTo>
                    <a:pt x="6" y="16"/>
                  </a:lnTo>
                  <a:lnTo>
                    <a:pt x="18" y="8"/>
                  </a:lnTo>
                  <a:lnTo>
                    <a:pt x="22" y="2"/>
                  </a:lnTo>
                  <a:lnTo>
                    <a:pt x="14" y="0"/>
                  </a:lnTo>
                  <a:lnTo>
                    <a:pt x="8" y="2"/>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3" name="Freeform 201">
              <a:extLst>
                <a:ext uri="{FF2B5EF4-FFF2-40B4-BE49-F238E27FC236}">
                  <a16:creationId xmlns:a16="http://schemas.microsoft.com/office/drawing/2014/main" id="{B7B7F4CD-EE66-4E1D-9A23-9C8906752308}"/>
                </a:ext>
              </a:extLst>
            </p:cNvPr>
            <p:cNvSpPr>
              <a:spLocks/>
            </p:cNvSpPr>
            <p:nvPr/>
          </p:nvSpPr>
          <p:spPr bwMode="auto">
            <a:xfrm>
              <a:off x="7099870" y="4588077"/>
              <a:ext cx="34240" cy="54065"/>
            </a:xfrm>
            <a:custGeom>
              <a:avLst/>
              <a:gdLst>
                <a:gd name="T0" fmla="*/ 0 w 24"/>
                <a:gd name="T1" fmla="*/ 40 h 28"/>
                <a:gd name="T2" fmla="*/ 6 w 24"/>
                <a:gd name="T3" fmla="*/ 61 h 28"/>
                <a:gd name="T4" fmla="*/ 12 w 24"/>
                <a:gd name="T5" fmla="*/ 64 h 28"/>
                <a:gd name="T6" fmla="*/ 12 w 24"/>
                <a:gd name="T7" fmla="*/ 37 h 28"/>
                <a:gd name="T8" fmla="*/ 13 w 24"/>
                <a:gd name="T9" fmla="*/ 28 h 28"/>
                <a:gd name="T10" fmla="*/ 19 w 24"/>
                <a:gd name="T11" fmla="*/ 18 h 28"/>
                <a:gd name="T12" fmla="*/ 17 w 24"/>
                <a:gd name="T13" fmla="*/ 9 h 28"/>
                <a:gd name="T14" fmla="*/ 12 w 24"/>
                <a:gd name="T15" fmla="*/ 0 h 28"/>
                <a:gd name="T16" fmla="*/ 10 w 24"/>
                <a:gd name="T17" fmla="*/ 2 h 28"/>
                <a:gd name="T18" fmla="*/ 8 w 24"/>
                <a:gd name="T19" fmla="*/ 24 h 28"/>
                <a:gd name="T20" fmla="*/ 4 w 24"/>
                <a:gd name="T21" fmla="*/ 37 h 28"/>
                <a:gd name="T22" fmla="*/ 0 w 24"/>
                <a:gd name="T23" fmla="*/ 4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8">
                  <a:moveTo>
                    <a:pt x="0" y="18"/>
                  </a:moveTo>
                  <a:lnTo>
                    <a:pt x="6" y="26"/>
                  </a:lnTo>
                  <a:lnTo>
                    <a:pt x="14" y="28"/>
                  </a:lnTo>
                  <a:lnTo>
                    <a:pt x="14" y="16"/>
                  </a:lnTo>
                  <a:lnTo>
                    <a:pt x="18" y="12"/>
                  </a:lnTo>
                  <a:lnTo>
                    <a:pt x="24" y="8"/>
                  </a:lnTo>
                  <a:lnTo>
                    <a:pt x="22" y="4"/>
                  </a:lnTo>
                  <a:lnTo>
                    <a:pt x="16" y="0"/>
                  </a:lnTo>
                  <a:lnTo>
                    <a:pt x="10" y="2"/>
                  </a:lnTo>
                  <a:lnTo>
                    <a:pt x="8" y="10"/>
                  </a:lnTo>
                  <a:lnTo>
                    <a:pt x="4" y="16"/>
                  </a:lnTo>
                  <a:lnTo>
                    <a:pt x="0" y="1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4" name="Freeform 202">
              <a:extLst>
                <a:ext uri="{FF2B5EF4-FFF2-40B4-BE49-F238E27FC236}">
                  <a16:creationId xmlns:a16="http://schemas.microsoft.com/office/drawing/2014/main" id="{FA527430-8E47-46DD-BC4E-6732A2CA7DC2}"/>
                </a:ext>
              </a:extLst>
            </p:cNvPr>
            <p:cNvSpPr>
              <a:spLocks/>
            </p:cNvSpPr>
            <p:nvPr/>
          </p:nvSpPr>
          <p:spPr bwMode="auto">
            <a:xfrm>
              <a:off x="7046277" y="4147365"/>
              <a:ext cx="44660" cy="101577"/>
            </a:xfrm>
            <a:custGeom>
              <a:avLst/>
              <a:gdLst>
                <a:gd name="T0" fmla="*/ 30 w 30"/>
                <a:gd name="T1" fmla="*/ 9 h 54"/>
                <a:gd name="T2" fmla="*/ 26 w 30"/>
                <a:gd name="T3" fmla="*/ 37 h 54"/>
                <a:gd name="T4" fmla="*/ 22 w 30"/>
                <a:gd name="T5" fmla="*/ 55 h 54"/>
                <a:gd name="T6" fmla="*/ 20 w 30"/>
                <a:gd name="T7" fmla="*/ 71 h 54"/>
                <a:gd name="T8" fmla="*/ 16 w 30"/>
                <a:gd name="T9" fmla="*/ 95 h 54"/>
                <a:gd name="T10" fmla="*/ 10 w 30"/>
                <a:gd name="T11" fmla="*/ 108 h 54"/>
                <a:gd name="T12" fmla="*/ 4 w 30"/>
                <a:gd name="T13" fmla="*/ 83 h 54"/>
                <a:gd name="T14" fmla="*/ 0 w 30"/>
                <a:gd name="T15" fmla="*/ 52 h 54"/>
                <a:gd name="T16" fmla="*/ 8 w 30"/>
                <a:gd name="T17" fmla="*/ 24 h 54"/>
                <a:gd name="T18" fmla="*/ 18 w 30"/>
                <a:gd name="T19" fmla="*/ 9 h 54"/>
                <a:gd name="T20" fmla="*/ 22 w 30"/>
                <a:gd name="T21" fmla="*/ 0 h 54"/>
                <a:gd name="T22" fmla="*/ 30 w 30"/>
                <a:gd name="T23" fmla="*/ 9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54">
                  <a:moveTo>
                    <a:pt x="30" y="4"/>
                  </a:moveTo>
                  <a:lnTo>
                    <a:pt x="26" y="18"/>
                  </a:lnTo>
                  <a:lnTo>
                    <a:pt x="22" y="28"/>
                  </a:lnTo>
                  <a:lnTo>
                    <a:pt x="20" y="36"/>
                  </a:lnTo>
                  <a:lnTo>
                    <a:pt x="16" y="48"/>
                  </a:lnTo>
                  <a:lnTo>
                    <a:pt x="10" y="54"/>
                  </a:lnTo>
                  <a:lnTo>
                    <a:pt x="4" y="42"/>
                  </a:lnTo>
                  <a:lnTo>
                    <a:pt x="0" y="26"/>
                  </a:lnTo>
                  <a:lnTo>
                    <a:pt x="8" y="12"/>
                  </a:lnTo>
                  <a:lnTo>
                    <a:pt x="18" y="4"/>
                  </a:lnTo>
                  <a:lnTo>
                    <a:pt x="22" y="0"/>
                  </a:lnTo>
                  <a:lnTo>
                    <a:pt x="30"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5" name="Freeform 203">
              <a:extLst>
                <a:ext uri="{FF2B5EF4-FFF2-40B4-BE49-F238E27FC236}">
                  <a16:creationId xmlns:a16="http://schemas.microsoft.com/office/drawing/2014/main" id="{CD9A490F-A6B7-49CC-8FBD-1917AB177BEE}"/>
                </a:ext>
              </a:extLst>
            </p:cNvPr>
            <p:cNvSpPr>
              <a:spLocks/>
            </p:cNvSpPr>
            <p:nvPr/>
          </p:nvSpPr>
          <p:spPr bwMode="auto">
            <a:xfrm>
              <a:off x="6775338" y="4311198"/>
              <a:ext cx="58058" cy="55702"/>
            </a:xfrm>
            <a:custGeom>
              <a:avLst/>
              <a:gdLst>
                <a:gd name="T0" fmla="*/ 10 w 38"/>
                <a:gd name="T1" fmla="*/ 11 h 30"/>
                <a:gd name="T2" fmla="*/ 25 w 38"/>
                <a:gd name="T3" fmla="*/ 0 h 30"/>
                <a:gd name="T4" fmla="*/ 35 w 38"/>
                <a:gd name="T5" fmla="*/ 0 h 30"/>
                <a:gd name="T6" fmla="*/ 43 w 38"/>
                <a:gd name="T7" fmla="*/ 2 h 30"/>
                <a:gd name="T8" fmla="*/ 39 w 38"/>
                <a:gd name="T9" fmla="*/ 14 h 30"/>
                <a:gd name="T10" fmla="*/ 35 w 38"/>
                <a:gd name="T11" fmla="*/ 26 h 30"/>
                <a:gd name="T12" fmla="*/ 35 w 38"/>
                <a:gd name="T13" fmla="*/ 45 h 30"/>
                <a:gd name="T14" fmla="*/ 27 w 38"/>
                <a:gd name="T15" fmla="*/ 48 h 30"/>
                <a:gd name="T16" fmla="*/ 16 w 38"/>
                <a:gd name="T17" fmla="*/ 57 h 30"/>
                <a:gd name="T18" fmla="*/ 6 w 38"/>
                <a:gd name="T19" fmla="*/ 52 h 30"/>
                <a:gd name="T20" fmla="*/ 0 w 38"/>
                <a:gd name="T21" fmla="*/ 37 h 30"/>
                <a:gd name="T22" fmla="*/ 0 w 38"/>
                <a:gd name="T23" fmla="*/ 18 h 30"/>
                <a:gd name="T24" fmla="*/ 10 w 38"/>
                <a:gd name="T25" fmla="*/ 1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30">
                  <a:moveTo>
                    <a:pt x="10" y="6"/>
                  </a:moveTo>
                  <a:lnTo>
                    <a:pt x="20" y="0"/>
                  </a:lnTo>
                  <a:lnTo>
                    <a:pt x="30" y="0"/>
                  </a:lnTo>
                  <a:lnTo>
                    <a:pt x="38" y="2"/>
                  </a:lnTo>
                  <a:lnTo>
                    <a:pt x="34" y="8"/>
                  </a:lnTo>
                  <a:lnTo>
                    <a:pt x="30" y="14"/>
                  </a:lnTo>
                  <a:lnTo>
                    <a:pt x="30" y="24"/>
                  </a:lnTo>
                  <a:lnTo>
                    <a:pt x="22" y="26"/>
                  </a:lnTo>
                  <a:lnTo>
                    <a:pt x="16" y="30"/>
                  </a:lnTo>
                  <a:lnTo>
                    <a:pt x="6" y="28"/>
                  </a:lnTo>
                  <a:lnTo>
                    <a:pt x="0" y="20"/>
                  </a:lnTo>
                  <a:lnTo>
                    <a:pt x="0" y="10"/>
                  </a:lnTo>
                  <a:lnTo>
                    <a:pt x="10" y="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6" name="Freeform 204">
              <a:extLst>
                <a:ext uri="{FF2B5EF4-FFF2-40B4-BE49-F238E27FC236}">
                  <a16:creationId xmlns:a16="http://schemas.microsoft.com/office/drawing/2014/main" id="{E7E6F1F2-7E0B-42B7-BE9F-3379A467B9DE}"/>
                </a:ext>
              </a:extLst>
            </p:cNvPr>
            <p:cNvSpPr>
              <a:spLocks/>
            </p:cNvSpPr>
            <p:nvPr/>
          </p:nvSpPr>
          <p:spPr bwMode="auto">
            <a:xfrm>
              <a:off x="7510745" y="3454350"/>
              <a:ext cx="135470" cy="149089"/>
            </a:xfrm>
            <a:custGeom>
              <a:avLst/>
              <a:gdLst>
                <a:gd name="T0" fmla="*/ 30 w 92"/>
                <a:gd name="T1" fmla="*/ 0 h 78"/>
                <a:gd name="T2" fmla="*/ 38 w 92"/>
                <a:gd name="T3" fmla="*/ 13 h 78"/>
                <a:gd name="T4" fmla="*/ 46 w 92"/>
                <a:gd name="T5" fmla="*/ 35 h 78"/>
                <a:gd name="T6" fmla="*/ 61 w 92"/>
                <a:gd name="T7" fmla="*/ 56 h 78"/>
                <a:gd name="T8" fmla="*/ 71 w 92"/>
                <a:gd name="T9" fmla="*/ 65 h 78"/>
                <a:gd name="T10" fmla="*/ 79 w 92"/>
                <a:gd name="T11" fmla="*/ 54 h 78"/>
                <a:gd name="T12" fmla="*/ 85 w 92"/>
                <a:gd name="T13" fmla="*/ 54 h 78"/>
                <a:gd name="T14" fmla="*/ 79 w 92"/>
                <a:gd name="T15" fmla="*/ 65 h 78"/>
                <a:gd name="T16" fmla="*/ 83 w 92"/>
                <a:gd name="T17" fmla="*/ 78 h 78"/>
                <a:gd name="T18" fmla="*/ 87 w 92"/>
                <a:gd name="T19" fmla="*/ 88 h 78"/>
                <a:gd name="T20" fmla="*/ 79 w 92"/>
                <a:gd name="T21" fmla="*/ 100 h 78"/>
                <a:gd name="T22" fmla="*/ 75 w 92"/>
                <a:gd name="T23" fmla="*/ 104 h 78"/>
                <a:gd name="T24" fmla="*/ 69 w 92"/>
                <a:gd name="T25" fmla="*/ 100 h 78"/>
                <a:gd name="T26" fmla="*/ 63 w 92"/>
                <a:gd name="T27" fmla="*/ 104 h 78"/>
                <a:gd name="T28" fmla="*/ 53 w 92"/>
                <a:gd name="T29" fmla="*/ 113 h 78"/>
                <a:gd name="T30" fmla="*/ 47 w 92"/>
                <a:gd name="T31" fmla="*/ 131 h 78"/>
                <a:gd name="T32" fmla="*/ 47 w 92"/>
                <a:gd name="T33" fmla="*/ 144 h 78"/>
                <a:gd name="T34" fmla="*/ 44 w 92"/>
                <a:gd name="T35" fmla="*/ 133 h 78"/>
                <a:gd name="T36" fmla="*/ 36 w 92"/>
                <a:gd name="T37" fmla="*/ 121 h 78"/>
                <a:gd name="T38" fmla="*/ 28 w 92"/>
                <a:gd name="T39" fmla="*/ 117 h 78"/>
                <a:gd name="T40" fmla="*/ 24 w 92"/>
                <a:gd name="T41" fmla="*/ 121 h 78"/>
                <a:gd name="T42" fmla="*/ 22 w 92"/>
                <a:gd name="T43" fmla="*/ 131 h 78"/>
                <a:gd name="T44" fmla="*/ 16 w 92"/>
                <a:gd name="T45" fmla="*/ 121 h 78"/>
                <a:gd name="T46" fmla="*/ 10 w 92"/>
                <a:gd name="T47" fmla="*/ 117 h 78"/>
                <a:gd name="T48" fmla="*/ 8 w 92"/>
                <a:gd name="T49" fmla="*/ 125 h 78"/>
                <a:gd name="T50" fmla="*/ 10 w 92"/>
                <a:gd name="T51" fmla="*/ 140 h 78"/>
                <a:gd name="T52" fmla="*/ 16 w 92"/>
                <a:gd name="T53" fmla="*/ 144 h 78"/>
                <a:gd name="T54" fmla="*/ 14 w 92"/>
                <a:gd name="T55" fmla="*/ 155 h 78"/>
                <a:gd name="T56" fmla="*/ 8 w 92"/>
                <a:gd name="T57" fmla="*/ 160 h 78"/>
                <a:gd name="T58" fmla="*/ 2 w 92"/>
                <a:gd name="T59" fmla="*/ 169 h 78"/>
                <a:gd name="T60" fmla="*/ 2 w 92"/>
                <a:gd name="T61" fmla="*/ 146 h 78"/>
                <a:gd name="T62" fmla="*/ 0 w 92"/>
                <a:gd name="T63" fmla="*/ 131 h 78"/>
                <a:gd name="T64" fmla="*/ 0 w 92"/>
                <a:gd name="T65" fmla="*/ 113 h 78"/>
                <a:gd name="T66" fmla="*/ 6 w 92"/>
                <a:gd name="T67" fmla="*/ 107 h 78"/>
                <a:gd name="T68" fmla="*/ 10 w 92"/>
                <a:gd name="T69" fmla="*/ 96 h 78"/>
                <a:gd name="T70" fmla="*/ 10 w 92"/>
                <a:gd name="T71" fmla="*/ 82 h 78"/>
                <a:gd name="T72" fmla="*/ 16 w 92"/>
                <a:gd name="T73" fmla="*/ 82 h 78"/>
                <a:gd name="T74" fmla="*/ 22 w 92"/>
                <a:gd name="T75" fmla="*/ 91 h 78"/>
                <a:gd name="T76" fmla="*/ 28 w 92"/>
                <a:gd name="T77" fmla="*/ 88 h 78"/>
                <a:gd name="T78" fmla="*/ 30 w 92"/>
                <a:gd name="T79" fmla="*/ 35 h 78"/>
                <a:gd name="T80" fmla="*/ 30 w 92"/>
                <a:gd name="T81" fmla="*/ 0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78">
                  <a:moveTo>
                    <a:pt x="30" y="0"/>
                  </a:moveTo>
                  <a:lnTo>
                    <a:pt x="38" y="6"/>
                  </a:lnTo>
                  <a:lnTo>
                    <a:pt x="48" y="16"/>
                  </a:lnTo>
                  <a:lnTo>
                    <a:pt x="66" y="26"/>
                  </a:lnTo>
                  <a:lnTo>
                    <a:pt x="76" y="30"/>
                  </a:lnTo>
                  <a:lnTo>
                    <a:pt x="84" y="24"/>
                  </a:lnTo>
                  <a:lnTo>
                    <a:pt x="90" y="24"/>
                  </a:lnTo>
                  <a:lnTo>
                    <a:pt x="84" y="30"/>
                  </a:lnTo>
                  <a:lnTo>
                    <a:pt x="88" y="36"/>
                  </a:lnTo>
                  <a:lnTo>
                    <a:pt x="92" y="40"/>
                  </a:lnTo>
                  <a:lnTo>
                    <a:pt x="84" y="46"/>
                  </a:lnTo>
                  <a:lnTo>
                    <a:pt x="80" y="48"/>
                  </a:lnTo>
                  <a:lnTo>
                    <a:pt x="74" y="46"/>
                  </a:lnTo>
                  <a:lnTo>
                    <a:pt x="68" y="48"/>
                  </a:lnTo>
                  <a:lnTo>
                    <a:pt x="58" y="52"/>
                  </a:lnTo>
                  <a:lnTo>
                    <a:pt x="52" y="60"/>
                  </a:lnTo>
                  <a:lnTo>
                    <a:pt x="52" y="66"/>
                  </a:lnTo>
                  <a:lnTo>
                    <a:pt x="44" y="62"/>
                  </a:lnTo>
                  <a:lnTo>
                    <a:pt x="36" y="56"/>
                  </a:lnTo>
                  <a:lnTo>
                    <a:pt x="28" y="54"/>
                  </a:lnTo>
                  <a:lnTo>
                    <a:pt x="24" y="56"/>
                  </a:lnTo>
                  <a:lnTo>
                    <a:pt x="22" y="60"/>
                  </a:lnTo>
                  <a:lnTo>
                    <a:pt x="16" y="56"/>
                  </a:lnTo>
                  <a:lnTo>
                    <a:pt x="10" y="54"/>
                  </a:lnTo>
                  <a:lnTo>
                    <a:pt x="8" y="58"/>
                  </a:lnTo>
                  <a:lnTo>
                    <a:pt x="10" y="64"/>
                  </a:lnTo>
                  <a:lnTo>
                    <a:pt x="16" y="66"/>
                  </a:lnTo>
                  <a:lnTo>
                    <a:pt x="14" y="72"/>
                  </a:lnTo>
                  <a:lnTo>
                    <a:pt x="8" y="74"/>
                  </a:lnTo>
                  <a:lnTo>
                    <a:pt x="2" y="78"/>
                  </a:lnTo>
                  <a:lnTo>
                    <a:pt x="2" y="68"/>
                  </a:lnTo>
                  <a:lnTo>
                    <a:pt x="0" y="60"/>
                  </a:lnTo>
                  <a:lnTo>
                    <a:pt x="0" y="52"/>
                  </a:lnTo>
                  <a:lnTo>
                    <a:pt x="6" y="50"/>
                  </a:lnTo>
                  <a:lnTo>
                    <a:pt x="10" y="44"/>
                  </a:lnTo>
                  <a:lnTo>
                    <a:pt x="10" y="38"/>
                  </a:lnTo>
                  <a:lnTo>
                    <a:pt x="16" y="38"/>
                  </a:lnTo>
                  <a:lnTo>
                    <a:pt x="22" y="42"/>
                  </a:lnTo>
                  <a:lnTo>
                    <a:pt x="28" y="40"/>
                  </a:lnTo>
                  <a:lnTo>
                    <a:pt x="30" y="16"/>
                  </a:lnTo>
                  <a:lnTo>
                    <a:pt x="3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7" name="Freeform 205">
              <a:extLst>
                <a:ext uri="{FF2B5EF4-FFF2-40B4-BE49-F238E27FC236}">
                  <a16:creationId xmlns:a16="http://schemas.microsoft.com/office/drawing/2014/main" id="{E58C9D41-9D7B-41A4-A2E8-14E973315671}"/>
                </a:ext>
              </a:extLst>
            </p:cNvPr>
            <p:cNvSpPr>
              <a:spLocks/>
            </p:cNvSpPr>
            <p:nvPr/>
          </p:nvSpPr>
          <p:spPr bwMode="auto">
            <a:xfrm>
              <a:off x="7330615" y="3847550"/>
              <a:ext cx="59547" cy="50788"/>
            </a:xfrm>
            <a:custGeom>
              <a:avLst/>
              <a:gdLst>
                <a:gd name="T0" fmla="*/ 30 w 40"/>
                <a:gd name="T1" fmla="*/ 38 h 26"/>
                <a:gd name="T2" fmla="*/ 24 w 40"/>
                <a:gd name="T3" fmla="*/ 35 h 26"/>
                <a:gd name="T4" fmla="*/ 18 w 40"/>
                <a:gd name="T5" fmla="*/ 43 h 26"/>
                <a:gd name="T6" fmla="*/ 14 w 40"/>
                <a:gd name="T7" fmla="*/ 62 h 26"/>
                <a:gd name="T8" fmla="*/ 6 w 40"/>
                <a:gd name="T9" fmla="*/ 60 h 26"/>
                <a:gd name="T10" fmla="*/ 6 w 40"/>
                <a:gd name="T11" fmla="*/ 43 h 26"/>
                <a:gd name="T12" fmla="*/ 0 w 40"/>
                <a:gd name="T13" fmla="*/ 35 h 26"/>
                <a:gd name="T14" fmla="*/ 8 w 40"/>
                <a:gd name="T15" fmla="*/ 20 h 26"/>
                <a:gd name="T16" fmla="*/ 16 w 40"/>
                <a:gd name="T17" fmla="*/ 20 h 26"/>
                <a:gd name="T18" fmla="*/ 24 w 40"/>
                <a:gd name="T19" fmla="*/ 14 h 26"/>
                <a:gd name="T20" fmla="*/ 28 w 40"/>
                <a:gd name="T21" fmla="*/ 0 h 26"/>
                <a:gd name="T22" fmla="*/ 36 w 40"/>
                <a:gd name="T23" fmla="*/ 0 h 26"/>
                <a:gd name="T24" fmla="*/ 40 w 40"/>
                <a:gd name="T25" fmla="*/ 14 h 26"/>
                <a:gd name="T26" fmla="*/ 38 w 40"/>
                <a:gd name="T27" fmla="*/ 20 h 26"/>
                <a:gd name="T28" fmla="*/ 34 w 40"/>
                <a:gd name="T29" fmla="*/ 35 h 26"/>
                <a:gd name="T30" fmla="*/ 30 w 40"/>
                <a:gd name="T31" fmla="*/ 38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 h="26">
                  <a:moveTo>
                    <a:pt x="30" y="16"/>
                  </a:moveTo>
                  <a:lnTo>
                    <a:pt x="24" y="14"/>
                  </a:lnTo>
                  <a:lnTo>
                    <a:pt x="18" y="18"/>
                  </a:lnTo>
                  <a:lnTo>
                    <a:pt x="14" y="26"/>
                  </a:lnTo>
                  <a:lnTo>
                    <a:pt x="6" y="24"/>
                  </a:lnTo>
                  <a:lnTo>
                    <a:pt x="6" y="18"/>
                  </a:lnTo>
                  <a:lnTo>
                    <a:pt x="0" y="14"/>
                  </a:lnTo>
                  <a:lnTo>
                    <a:pt x="8" y="8"/>
                  </a:lnTo>
                  <a:lnTo>
                    <a:pt x="16" y="8"/>
                  </a:lnTo>
                  <a:lnTo>
                    <a:pt x="24" y="6"/>
                  </a:lnTo>
                  <a:lnTo>
                    <a:pt x="28" y="0"/>
                  </a:lnTo>
                  <a:lnTo>
                    <a:pt x="36" y="0"/>
                  </a:lnTo>
                  <a:lnTo>
                    <a:pt x="40" y="6"/>
                  </a:lnTo>
                  <a:lnTo>
                    <a:pt x="38" y="8"/>
                  </a:lnTo>
                  <a:lnTo>
                    <a:pt x="34" y="14"/>
                  </a:lnTo>
                  <a:lnTo>
                    <a:pt x="30" y="1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8" name="Freeform 206">
              <a:extLst>
                <a:ext uri="{FF2B5EF4-FFF2-40B4-BE49-F238E27FC236}">
                  <a16:creationId xmlns:a16="http://schemas.microsoft.com/office/drawing/2014/main" id="{829F8B3B-E5C1-445D-9937-6ED8075BA21B}"/>
                </a:ext>
              </a:extLst>
            </p:cNvPr>
            <p:cNvSpPr>
              <a:spLocks/>
            </p:cNvSpPr>
            <p:nvPr/>
          </p:nvSpPr>
          <p:spPr bwMode="auto">
            <a:xfrm>
              <a:off x="7268090" y="3860656"/>
              <a:ext cx="55081" cy="95023"/>
            </a:xfrm>
            <a:custGeom>
              <a:avLst/>
              <a:gdLst>
                <a:gd name="T0" fmla="*/ 4 w 38"/>
                <a:gd name="T1" fmla="*/ 26 h 50"/>
                <a:gd name="T2" fmla="*/ 10 w 38"/>
                <a:gd name="T3" fmla="*/ 16 h 50"/>
                <a:gd name="T4" fmla="*/ 16 w 38"/>
                <a:gd name="T5" fmla="*/ 0 h 50"/>
                <a:gd name="T6" fmla="*/ 19 w 38"/>
                <a:gd name="T7" fmla="*/ 0 h 50"/>
                <a:gd name="T8" fmla="*/ 23 w 38"/>
                <a:gd name="T9" fmla="*/ 12 h 50"/>
                <a:gd name="T10" fmla="*/ 29 w 38"/>
                <a:gd name="T11" fmla="*/ 22 h 50"/>
                <a:gd name="T12" fmla="*/ 33 w 38"/>
                <a:gd name="T13" fmla="*/ 35 h 50"/>
                <a:gd name="T14" fmla="*/ 31 w 38"/>
                <a:gd name="T15" fmla="*/ 50 h 50"/>
                <a:gd name="T16" fmla="*/ 27 w 38"/>
                <a:gd name="T17" fmla="*/ 56 h 50"/>
                <a:gd name="T18" fmla="*/ 25 w 38"/>
                <a:gd name="T19" fmla="*/ 67 h 50"/>
                <a:gd name="T20" fmla="*/ 25 w 38"/>
                <a:gd name="T21" fmla="*/ 82 h 50"/>
                <a:gd name="T22" fmla="*/ 21 w 38"/>
                <a:gd name="T23" fmla="*/ 104 h 50"/>
                <a:gd name="T24" fmla="*/ 18 w 38"/>
                <a:gd name="T25" fmla="*/ 101 h 50"/>
                <a:gd name="T26" fmla="*/ 18 w 38"/>
                <a:gd name="T27" fmla="*/ 92 h 50"/>
                <a:gd name="T28" fmla="*/ 19 w 38"/>
                <a:gd name="T29" fmla="*/ 77 h 50"/>
                <a:gd name="T30" fmla="*/ 12 w 38"/>
                <a:gd name="T31" fmla="*/ 77 h 50"/>
                <a:gd name="T32" fmla="*/ 14 w 38"/>
                <a:gd name="T33" fmla="*/ 65 h 50"/>
                <a:gd name="T34" fmla="*/ 18 w 38"/>
                <a:gd name="T35" fmla="*/ 50 h 50"/>
                <a:gd name="T36" fmla="*/ 18 w 38"/>
                <a:gd name="T37" fmla="*/ 42 h 50"/>
                <a:gd name="T38" fmla="*/ 16 w 38"/>
                <a:gd name="T39" fmla="*/ 30 h 50"/>
                <a:gd name="T40" fmla="*/ 8 w 38"/>
                <a:gd name="T41" fmla="*/ 35 h 50"/>
                <a:gd name="T42" fmla="*/ 0 w 38"/>
                <a:gd name="T43" fmla="*/ 37 h 50"/>
                <a:gd name="T44" fmla="*/ 4 w 38"/>
                <a:gd name="T45" fmla="*/ 26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 h="50">
                  <a:moveTo>
                    <a:pt x="4" y="12"/>
                  </a:moveTo>
                  <a:lnTo>
                    <a:pt x="10" y="8"/>
                  </a:lnTo>
                  <a:lnTo>
                    <a:pt x="16" y="0"/>
                  </a:lnTo>
                  <a:lnTo>
                    <a:pt x="24" y="0"/>
                  </a:lnTo>
                  <a:lnTo>
                    <a:pt x="28" y="6"/>
                  </a:lnTo>
                  <a:lnTo>
                    <a:pt x="34" y="10"/>
                  </a:lnTo>
                  <a:lnTo>
                    <a:pt x="38" y="16"/>
                  </a:lnTo>
                  <a:lnTo>
                    <a:pt x="36" y="24"/>
                  </a:lnTo>
                  <a:lnTo>
                    <a:pt x="32" y="26"/>
                  </a:lnTo>
                  <a:lnTo>
                    <a:pt x="30" y="32"/>
                  </a:lnTo>
                  <a:lnTo>
                    <a:pt x="30" y="40"/>
                  </a:lnTo>
                  <a:lnTo>
                    <a:pt x="26" y="50"/>
                  </a:lnTo>
                  <a:lnTo>
                    <a:pt x="18" y="48"/>
                  </a:lnTo>
                  <a:lnTo>
                    <a:pt x="18" y="44"/>
                  </a:lnTo>
                  <a:lnTo>
                    <a:pt x="20" y="36"/>
                  </a:lnTo>
                  <a:lnTo>
                    <a:pt x="12" y="36"/>
                  </a:lnTo>
                  <a:lnTo>
                    <a:pt x="14" y="30"/>
                  </a:lnTo>
                  <a:lnTo>
                    <a:pt x="18" y="24"/>
                  </a:lnTo>
                  <a:lnTo>
                    <a:pt x="18" y="20"/>
                  </a:lnTo>
                  <a:lnTo>
                    <a:pt x="16" y="14"/>
                  </a:lnTo>
                  <a:lnTo>
                    <a:pt x="8" y="16"/>
                  </a:lnTo>
                  <a:lnTo>
                    <a:pt x="0" y="18"/>
                  </a:lnTo>
                  <a:lnTo>
                    <a:pt x="4" y="1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9" name="Freeform 207">
              <a:extLst>
                <a:ext uri="{FF2B5EF4-FFF2-40B4-BE49-F238E27FC236}">
                  <a16:creationId xmlns:a16="http://schemas.microsoft.com/office/drawing/2014/main" id="{FD6EC27D-0172-4BE7-A737-1C1FFD3958A2}"/>
                </a:ext>
              </a:extLst>
            </p:cNvPr>
            <p:cNvSpPr>
              <a:spLocks/>
            </p:cNvSpPr>
            <p:nvPr/>
          </p:nvSpPr>
          <p:spPr bwMode="auto">
            <a:xfrm>
              <a:off x="7302330" y="3595246"/>
              <a:ext cx="257541" cy="280155"/>
            </a:xfrm>
            <a:custGeom>
              <a:avLst/>
              <a:gdLst>
                <a:gd name="T0" fmla="*/ 12 w 174"/>
                <a:gd name="T1" fmla="*/ 265 h 148"/>
                <a:gd name="T2" fmla="*/ 32 w 174"/>
                <a:gd name="T3" fmla="*/ 230 h 148"/>
                <a:gd name="T4" fmla="*/ 60 w 174"/>
                <a:gd name="T5" fmla="*/ 226 h 148"/>
                <a:gd name="T6" fmla="*/ 80 w 174"/>
                <a:gd name="T7" fmla="*/ 207 h 148"/>
                <a:gd name="T8" fmla="*/ 87 w 174"/>
                <a:gd name="T9" fmla="*/ 170 h 148"/>
                <a:gd name="T10" fmla="*/ 95 w 174"/>
                <a:gd name="T11" fmla="*/ 163 h 148"/>
                <a:gd name="T12" fmla="*/ 105 w 174"/>
                <a:gd name="T13" fmla="*/ 170 h 148"/>
                <a:gd name="T14" fmla="*/ 135 w 174"/>
                <a:gd name="T15" fmla="*/ 106 h 148"/>
                <a:gd name="T16" fmla="*/ 139 w 174"/>
                <a:gd name="T17" fmla="*/ 61 h 148"/>
                <a:gd name="T18" fmla="*/ 141 w 174"/>
                <a:gd name="T19" fmla="*/ 21 h 148"/>
                <a:gd name="T20" fmla="*/ 155 w 174"/>
                <a:gd name="T21" fmla="*/ 24 h 148"/>
                <a:gd name="T22" fmla="*/ 153 w 174"/>
                <a:gd name="T23" fmla="*/ 2 h 148"/>
                <a:gd name="T24" fmla="*/ 161 w 174"/>
                <a:gd name="T25" fmla="*/ 21 h 148"/>
                <a:gd name="T26" fmla="*/ 167 w 174"/>
                <a:gd name="T27" fmla="*/ 58 h 148"/>
                <a:gd name="T28" fmla="*/ 163 w 174"/>
                <a:gd name="T29" fmla="*/ 99 h 148"/>
                <a:gd name="T30" fmla="*/ 153 w 174"/>
                <a:gd name="T31" fmla="*/ 136 h 148"/>
                <a:gd name="T32" fmla="*/ 149 w 174"/>
                <a:gd name="T33" fmla="*/ 177 h 148"/>
                <a:gd name="T34" fmla="*/ 147 w 174"/>
                <a:gd name="T35" fmla="*/ 201 h 148"/>
                <a:gd name="T36" fmla="*/ 147 w 174"/>
                <a:gd name="T37" fmla="*/ 222 h 148"/>
                <a:gd name="T38" fmla="*/ 143 w 174"/>
                <a:gd name="T39" fmla="*/ 241 h 148"/>
                <a:gd name="T40" fmla="*/ 133 w 174"/>
                <a:gd name="T41" fmla="*/ 239 h 148"/>
                <a:gd name="T42" fmla="*/ 121 w 174"/>
                <a:gd name="T43" fmla="*/ 239 h 148"/>
                <a:gd name="T44" fmla="*/ 121 w 174"/>
                <a:gd name="T45" fmla="*/ 265 h 148"/>
                <a:gd name="T46" fmla="*/ 111 w 174"/>
                <a:gd name="T47" fmla="*/ 260 h 148"/>
                <a:gd name="T48" fmla="*/ 97 w 174"/>
                <a:gd name="T49" fmla="*/ 260 h 148"/>
                <a:gd name="T50" fmla="*/ 87 w 174"/>
                <a:gd name="T51" fmla="*/ 251 h 148"/>
                <a:gd name="T52" fmla="*/ 87 w 174"/>
                <a:gd name="T53" fmla="*/ 274 h 148"/>
                <a:gd name="T54" fmla="*/ 80 w 174"/>
                <a:gd name="T55" fmla="*/ 297 h 148"/>
                <a:gd name="T56" fmla="*/ 68 w 174"/>
                <a:gd name="T57" fmla="*/ 289 h 148"/>
                <a:gd name="T58" fmla="*/ 70 w 174"/>
                <a:gd name="T59" fmla="*/ 267 h 148"/>
                <a:gd name="T60" fmla="*/ 56 w 174"/>
                <a:gd name="T61" fmla="*/ 255 h 148"/>
                <a:gd name="T62" fmla="*/ 38 w 174"/>
                <a:gd name="T63" fmla="*/ 267 h 148"/>
                <a:gd name="T64" fmla="*/ 18 w 174"/>
                <a:gd name="T65" fmla="*/ 276 h 148"/>
                <a:gd name="T66" fmla="*/ 2 w 174"/>
                <a:gd name="T67" fmla="*/ 284 h 1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4" h="148">
                  <a:moveTo>
                    <a:pt x="0" y="134"/>
                  </a:moveTo>
                  <a:lnTo>
                    <a:pt x="12" y="128"/>
                  </a:lnTo>
                  <a:lnTo>
                    <a:pt x="26" y="118"/>
                  </a:lnTo>
                  <a:lnTo>
                    <a:pt x="32" y="112"/>
                  </a:lnTo>
                  <a:lnTo>
                    <a:pt x="44" y="110"/>
                  </a:lnTo>
                  <a:lnTo>
                    <a:pt x="60" y="110"/>
                  </a:lnTo>
                  <a:lnTo>
                    <a:pt x="76" y="110"/>
                  </a:lnTo>
                  <a:lnTo>
                    <a:pt x="80" y="100"/>
                  </a:lnTo>
                  <a:lnTo>
                    <a:pt x="88" y="90"/>
                  </a:lnTo>
                  <a:lnTo>
                    <a:pt x="92" y="82"/>
                  </a:lnTo>
                  <a:lnTo>
                    <a:pt x="98" y="74"/>
                  </a:lnTo>
                  <a:lnTo>
                    <a:pt x="100" y="80"/>
                  </a:lnTo>
                  <a:lnTo>
                    <a:pt x="100" y="86"/>
                  </a:lnTo>
                  <a:lnTo>
                    <a:pt x="110" y="82"/>
                  </a:lnTo>
                  <a:lnTo>
                    <a:pt x="126" y="72"/>
                  </a:lnTo>
                  <a:lnTo>
                    <a:pt x="140" y="52"/>
                  </a:lnTo>
                  <a:lnTo>
                    <a:pt x="146" y="36"/>
                  </a:lnTo>
                  <a:lnTo>
                    <a:pt x="144" y="30"/>
                  </a:lnTo>
                  <a:lnTo>
                    <a:pt x="142" y="18"/>
                  </a:lnTo>
                  <a:lnTo>
                    <a:pt x="146" y="10"/>
                  </a:lnTo>
                  <a:lnTo>
                    <a:pt x="150" y="8"/>
                  </a:lnTo>
                  <a:lnTo>
                    <a:pt x="160" y="12"/>
                  </a:lnTo>
                  <a:lnTo>
                    <a:pt x="162" y="6"/>
                  </a:lnTo>
                  <a:lnTo>
                    <a:pt x="158" y="2"/>
                  </a:lnTo>
                  <a:lnTo>
                    <a:pt x="164" y="0"/>
                  </a:lnTo>
                  <a:lnTo>
                    <a:pt x="166" y="10"/>
                  </a:lnTo>
                  <a:lnTo>
                    <a:pt x="166" y="18"/>
                  </a:lnTo>
                  <a:lnTo>
                    <a:pt x="172" y="28"/>
                  </a:lnTo>
                  <a:lnTo>
                    <a:pt x="174" y="36"/>
                  </a:lnTo>
                  <a:lnTo>
                    <a:pt x="168" y="48"/>
                  </a:lnTo>
                  <a:lnTo>
                    <a:pt x="160" y="58"/>
                  </a:lnTo>
                  <a:lnTo>
                    <a:pt x="158" y="66"/>
                  </a:lnTo>
                  <a:lnTo>
                    <a:pt x="158" y="80"/>
                  </a:lnTo>
                  <a:lnTo>
                    <a:pt x="154" y="86"/>
                  </a:lnTo>
                  <a:lnTo>
                    <a:pt x="152" y="96"/>
                  </a:lnTo>
                  <a:lnTo>
                    <a:pt x="152" y="98"/>
                  </a:lnTo>
                  <a:lnTo>
                    <a:pt x="152" y="102"/>
                  </a:lnTo>
                  <a:lnTo>
                    <a:pt x="152" y="108"/>
                  </a:lnTo>
                  <a:lnTo>
                    <a:pt x="152" y="110"/>
                  </a:lnTo>
                  <a:lnTo>
                    <a:pt x="148" y="118"/>
                  </a:lnTo>
                  <a:lnTo>
                    <a:pt x="142" y="122"/>
                  </a:lnTo>
                  <a:lnTo>
                    <a:pt x="138" y="116"/>
                  </a:lnTo>
                  <a:lnTo>
                    <a:pt x="132" y="114"/>
                  </a:lnTo>
                  <a:lnTo>
                    <a:pt x="126" y="116"/>
                  </a:lnTo>
                  <a:lnTo>
                    <a:pt x="128" y="124"/>
                  </a:lnTo>
                  <a:lnTo>
                    <a:pt x="126" y="128"/>
                  </a:lnTo>
                  <a:lnTo>
                    <a:pt x="118" y="122"/>
                  </a:lnTo>
                  <a:lnTo>
                    <a:pt x="116" y="126"/>
                  </a:lnTo>
                  <a:lnTo>
                    <a:pt x="110" y="126"/>
                  </a:lnTo>
                  <a:lnTo>
                    <a:pt x="102" y="126"/>
                  </a:lnTo>
                  <a:lnTo>
                    <a:pt x="92" y="126"/>
                  </a:lnTo>
                  <a:lnTo>
                    <a:pt x="90" y="122"/>
                  </a:lnTo>
                  <a:lnTo>
                    <a:pt x="88" y="126"/>
                  </a:lnTo>
                  <a:lnTo>
                    <a:pt x="92" y="132"/>
                  </a:lnTo>
                  <a:lnTo>
                    <a:pt x="84" y="136"/>
                  </a:lnTo>
                  <a:lnTo>
                    <a:pt x="80" y="144"/>
                  </a:lnTo>
                  <a:lnTo>
                    <a:pt x="74" y="148"/>
                  </a:lnTo>
                  <a:lnTo>
                    <a:pt x="68" y="140"/>
                  </a:lnTo>
                  <a:lnTo>
                    <a:pt x="62" y="136"/>
                  </a:lnTo>
                  <a:lnTo>
                    <a:pt x="70" y="130"/>
                  </a:lnTo>
                  <a:lnTo>
                    <a:pt x="72" y="124"/>
                  </a:lnTo>
                  <a:lnTo>
                    <a:pt x="56" y="124"/>
                  </a:lnTo>
                  <a:lnTo>
                    <a:pt x="50" y="128"/>
                  </a:lnTo>
                  <a:lnTo>
                    <a:pt x="38" y="130"/>
                  </a:lnTo>
                  <a:lnTo>
                    <a:pt x="28" y="134"/>
                  </a:lnTo>
                  <a:lnTo>
                    <a:pt x="18" y="134"/>
                  </a:lnTo>
                  <a:lnTo>
                    <a:pt x="10" y="140"/>
                  </a:lnTo>
                  <a:lnTo>
                    <a:pt x="2" y="138"/>
                  </a:lnTo>
                  <a:lnTo>
                    <a:pt x="0" y="13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40" name="Freeform 208">
              <a:extLst>
                <a:ext uri="{FF2B5EF4-FFF2-40B4-BE49-F238E27FC236}">
                  <a16:creationId xmlns:a16="http://schemas.microsoft.com/office/drawing/2014/main" id="{C9060E65-7F92-4CE3-880A-587313B47E93}"/>
                </a:ext>
              </a:extLst>
            </p:cNvPr>
            <p:cNvSpPr>
              <a:spLocks/>
            </p:cNvSpPr>
            <p:nvPr/>
          </p:nvSpPr>
          <p:spPr bwMode="auto">
            <a:xfrm>
              <a:off x="7193656" y="3705015"/>
              <a:ext cx="74434" cy="137620"/>
            </a:xfrm>
            <a:custGeom>
              <a:avLst/>
              <a:gdLst>
                <a:gd name="T0" fmla="*/ 2 w 50"/>
                <a:gd name="T1" fmla="*/ 68 h 72"/>
                <a:gd name="T2" fmla="*/ 2 w 50"/>
                <a:gd name="T3" fmla="*/ 63 h 72"/>
                <a:gd name="T4" fmla="*/ 8 w 50"/>
                <a:gd name="T5" fmla="*/ 65 h 72"/>
                <a:gd name="T6" fmla="*/ 12 w 50"/>
                <a:gd name="T7" fmla="*/ 63 h 72"/>
                <a:gd name="T8" fmla="*/ 10 w 50"/>
                <a:gd name="T9" fmla="*/ 48 h 72"/>
                <a:gd name="T10" fmla="*/ 6 w 50"/>
                <a:gd name="T11" fmla="*/ 43 h 72"/>
                <a:gd name="T12" fmla="*/ 10 w 50"/>
                <a:gd name="T13" fmla="*/ 13 h 72"/>
                <a:gd name="T14" fmla="*/ 20 w 50"/>
                <a:gd name="T15" fmla="*/ 2 h 72"/>
                <a:gd name="T16" fmla="*/ 30 w 50"/>
                <a:gd name="T17" fmla="*/ 0 h 72"/>
                <a:gd name="T18" fmla="*/ 38 w 50"/>
                <a:gd name="T19" fmla="*/ 18 h 72"/>
                <a:gd name="T20" fmla="*/ 44 w 50"/>
                <a:gd name="T21" fmla="*/ 40 h 72"/>
                <a:gd name="T22" fmla="*/ 48 w 50"/>
                <a:gd name="T23" fmla="*/ 65 h 72"/>
                <a:gd name="T24" fmla="*/ 50 w 50"/>
                <a:gd name="T25" fmla="*/ 88 h 72"/>
                <a:gd name="T26" fmla="*/ 48 w 50"/>
                <a:gd name="T27" fmla="*/ 117 h 72"/>
                <a:gd name="T28" fmla="*/ 50 w 50"/>
                <a:gd name="T29" fmla="*/ 117 h 72"/>
                <a:gd name="T30" fmla="*/ 50 w 50"/>
                <a:gd name="T31" fmla="*/ 121 h 72"/>
                <a:gd name="T32" fmla="*/ 46 w 50"/>
                <a:gd name="T33" fmla="*/ 125 h 72"/>
                <a:gd name="T34" fmla="*/ 38 w 50"/>
                <a:gd name="T35" fmla="*/ 133 h 72"/>
                <a:gd name="T36" fmla="*/ 34 w 50"/>
                <a:gd name="T37" fmla="*/ 140 h 72"/>
                <a:gd name="T38" fmla="*/ 28 w 50"/>
                <a:gd name="T39" fmla="*/ 131 h 72"/>
                <a:gd name="T40" fmla="*/ 24 w 50"/>
                <a:gd name="T41" fmla="*/ 140 h 72"/>
                <a:gd name="T42" fmla="*/ 16 w 50"/>
                <a:gd name="T43" fmla="*/ 153 h 72"/>
                <a:gd name="T44" fmla="*/ 12 w 50"/>
                <a:gd name="T45" fmla="*/ 146 h 72"/>
                <a:gd name="T46" fmla="*/ 2 w 50"/>
                <a:gd name="T47" fmla="*/ 155 h 72"/>
                <a:gd name="T48" fmla="*/ 0 w 50"/>
                <a:gd name="T49" fmla="*/ 144 h 72"/>
                <a:gd name="T50" fmla="*/ 2 w 50"/>
                <a:gd name="T51" fmla="*/ 125 h 72"/>
                <a:gd name="T52" fmla="*/ 2 w 50"/>
                <a:gd name="T53" fmla="*/ 104 h 72"/>
                <a:gd name="T54" fmla="*/ 6 w 50"/>
                <a:gd name="T55" fmla="*/ 100 h 72"/>
                <a:gd name="T56" fmla="*/ 6 w 50"/>
                <a:gd name="T57" fmla="*/ 82 h 72"/>
                <a:gd name="T58" fmla="*/ 2 w 50"/>
                <a:gd name="T59" fmla="*/ 68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0" h="72">
                  <a:moveTo>
                    <a:pt x="2" y="32"/>
                  </a:moveTo>
                  <a:lnTo>
                    <a:pt x="2" y="28"/>
                  </a:lnTo>
                  <a:lnTo>
                    <a:pt x="8" y="30"/>
                  </a:lnTo>
                  <a:lnTo>
                    <a:pt x="12" y="28"/>
                  </a:lnTo>
                  <a:lnTo>
                    <a:pt x="10" y="22"/>
                  </a:lnTo>
                  <a:lnTo>
                    <a:pt x="6" y="20"/>
                  </a:lnTo>
                  <a:lnTo>
                    <a:pt x="10" y="6"/>
                  </a:lnTo>
                  <a:lnTo>
                    <a:pt x="20" y="2"/>
                  </a:lnTo>
                  <a:lnTo>
                    <a:pt x="30" y="0"/>
                  </a:lnTo>
                  <a:lnTo>
                    <a:pt x="38" y="8"/>
                  </a:lnTo>
                  <a:lnTo>
                    <a:pt x="44" y="18"/>
                  </a:lnTo>
                  <a:lnTo>
                    <a:pt x="48" y="30"/>
                  </a:lnTo>
                  <a:lnTo>
                    <a:pt x="50" y="40"/>
                  </a:lnTo>
                  <a:lnTo>
                    <a:pt x="48" y="54"/>
                  </a:lnTo>
                  <a:lnTo>
                    <a:pt x="50" y="54"/>
                  </a:lnTo>
                  <a:lnTo>
                    <a:pt x="50" y="56"/>
                  </a:lnTo>
                  <a:lnTo>
                    <a:pt x="46" y="58"/>
                  </a:lnTo>
                  <a:lnTo>
                    <a:pt x="38" y="62"/>
                  </a:lnTo>
                  <a:lnTo>
                    <a:pt x="34" y="64"/>
                  </a:lnTo>
                  <a:lnTo>
                    <a:pt x="28" y="60"/>
                  </a:lnTo>
                  <a:lnTo>
                    <a:pt x="24" y="64"/>
                  </a:lnTo>
                  <a:lnTo>
                    <a:pt x="16" y="70"/>
                  </a:lnTo>
                  <a:lnTo>
                    <a:pt x="12" y="68"/>
                  </a:lnTo>
                  <a:lnTo>
                    <a:pt x="2" y="72"/>
                  </a:lnTo>
                  <a:lnTo>
                    <a:pt x="0" y="66"/>
                  </a:lnTo>
                  <a:lnTo>
                    <a:pt x="2" y="58"/>
                  </a:lnTo>
                  <a:lnTo>
                    <a:pt x="2" y="48"/>
                  </a:lnTo>
                  <a:lnTo>
                    <a:pt x="6" y="46"/>
                  </a:lnTo>
                  <a:lnTo>
                    <a:pt x="6" y="38"/>
                  </a:lnTo>
                  <a:lnTo>
                    <a:pt x="2" y="3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41" name="Freeform 209">
              <a:extLst>
                <a:ext uri="{FF2B5EF4-FFF2-40B4-BE49-F238E27FC236}">
                  <a16:creationId xmlns:a16="http://schemas.microsoft.com/office/drawing/2014/main" id="{5BEE0A0A-8291-4EDE-B54C-BE6DA36EF351}"/>
                </a:ext>
              </a:extLst>
            </p:cNvPr>
            <p:cNvSpPr>
              <a:spLocks/>
            </p:cNvSpPr>
            <p:nvPr/>
          </p:nvSpPr>
          <p:spPr bwMode="auto">
            <a:xfrm>
              <a:off x="7147507" y="3546096"/>
              <a:ext cx="144402" cy="181855"/>
            </a:xfrm>
            <a:custGeom>
              <a:avLst/>
              <a:gdLst>
                <a:gd name="T0" fmla="*/ 24 w 98"/>
                <a:gd name="T1" fmla="*/ 190 h 96"/>
                <a:gd name="T2" fmla="*/ 12 w 98"/>
                <a:gd name="T3" fmla="*/ 195 h 96"/>
                <a:gd name="T4" fmla="*/ 8 w 98"/>
                <a:gd name="T5" fmla="*/ 182 h 96"/>
                <a:gd name="T6" fmla="*/ 12 w 98"/>
                <a:gd name="T7" fmla="*/ 168 h 96"/>
                <a:gd name="T8" fmla="*/ 12 w 98"/>
                <a:gd name="T9" fmla="*/ 146 h 96"/>
                <a:gd name="T10" fmla="*/ 16 w 98"/>
                <a:gd name="T11" fmla="*/ 125 h 96"/>
                <a:gd name="T12" fmla="*/ 6 w 98"/>
                <a:gd name="T13" fmla="*/ 125 h 96"/>
                <a:gd name="T14" fmla="*/ 0 w 98"/>
                <a:gd name="T15" fmla="*/ 117 h 96"/>
                <a:gd name="T16" fmla="*/ 6 w 98"/>
                <a:gd name="T17" fmla="*/ 101 h 96"/>
                <a:gd name="T18" fmla="*/ 22 w 98"/>
                <a:gd name="T19" fmla="*/ 79 h 96"/>
                <a:gd name="T20" fmla="*/ 28 w 98"/>
                <a:gd name="T21" fmla="*/ 67 h 96"/>
                <a:gd name="T22" fmla="*/ 36 w 98"/>
                <a:gd name="T23" fmla="*/ 50 h 96"/>
                <a:gd name="T24" fmla="*/ 40 w 98"/>
                <a:gd name="T25" fmla="*/ 45 h 96"/>
                <a:gd name="T26" fmla="*/ 49 w 98"/>
                <a:gd name="T27" fmla="*/ 53 h 96"/>
                <a:gd name="T28" fmla="*/ 55 w 98"/>
                <a:gd name="T29" fmla="*/ 50 h 96"/>
                <a:gd name="T30" fmla="*/ 57 w 98"/>
                <a:gd name="T31" fmla="*/ 34 h 96"/>
                <a:gd name="T32" fmla="*/ 67 w 98"/>
                <a:gd name="T33" fmla="*/ 34 h 96"/>
                <a:gd name="T34" fmla="*/ 75 w 98"/>
                <a:gd name="T35" fmla="*/ 22 h 96"/>
                <a:gd name="T36" fmla="*/ 77 w 98"/>
                <a:gd name="T37" fmla="*/ 9 h 96"/>
                <a:gd name="T38" fmla="*/ 83 w 98"/>
                <a:gd name="T39" fmla="*/ 0 h 96"/>
                <a:gd name="T40" fmla="*/ 93 w 98"/>
                <a:gd name="T41" fmla="*/ 16 h 96"/>
                <a:gd name="T42" fmla="*/ 87 w 98"/>
                <a:gd name="T43" fmla="*/ 25 h 96"/>
                <a:gd name="T44" fmla="*/ 79 w 98"/>
                <a:gd name="T45" fmla="*/ 37 h 96"/>
                <a:gd name="T46" fmla="*/ 75 w 98"/>
                <a:gd name="T47" fmla="*/ 58 h 96"/>
                <a:gd name="T48" fmla="*/ 73 w 98"/>
                <a:gd name="T49" fmla="*/ 79 h 96"/>
                <a:gd name="T50" fmla="*/ 71 w 98"/>
                <a:gd name="T51" fmla="*/ 88 h 96"/>
                <a:gd name="T52" fmla="*/ 63 w 98"/>
                <a:gd name="T53" fmla="*/ 95 h 96"/>
                <a:gd name="T54" fmla="*/ 49 w 98"/>
                <a:gd name="T55" fmla="*/ 108 h 96"/>
                <a:gd name="T56" fmla="*/ 48 w 98"/>
                <a:gd name="T57" fmla="*/ 119 h 96"/>
                <a:gd name="T58" fmla="*/ 48 w 98"/>
                <a:gd name="T59" fmla="*/ 136 h 96"/>
                <a:gd name="T60" fmla="*/ 49 w 98"/>
                <a:gd name="T61" fmla="*/ 157 h 96"/>
                <a:gd name="T62" fmla="*/ 51 w 98"/>
                <a:gd name="T63" fmla="*/ 168 h 96"/>
                <a:gd name="T64" fmla="*/ 55 w 98"/>
                <a:gd name="T65" fmla="*/ 173 h 96"/>
                <a:gd name="T66" fmla="*/ 49 w 98"/>
                <a:gd name="T67" fmla="*/ 177 h 96"/>
                <a:gd name="T68" fmla="*/ 40 w 98"/>
                <a:gd name="T69" fmla="*/ 186 h 96"/>
                <a:gd name="T70" fmla="*/ 36 w 98"/>
                <a:gd name="T71" fmla="*/ 198 h 96"/>
                <a:gd name="T72" fmla="*/ 24 w 98"/>
                <a:gd name="T73" fmla="*/ 190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8" h="96">
                  <a:moveTo>
                    <a:pt x="24" y="92"/>
                  </a:moveTo>
                  <a:lnTo>
                    <a:pt x="12" y="94"/>
                  </a:lnTo>
                  <a:lnTo>
                    <a:pt x="8" y="88"/>
                  </a:lnTo>
                  <a:lnTo>
                    <a:pt x="12" y="80"/>
                  </a:lnTo>
                  <a:lnTo>
                    <a:pt x="12" y="70"/>
                  </a:lnTo>
                  <a:lnTo>
                    <a:pt x="16" y="60"/>
                  </a:lnTo>
                  <a:lnTo>
                    <a:pt x="6" y="60"/>
                  </a:lnTo>
                  <a:lnTo>
                    <a:pt x="0" y="56"/>
                  </a:lnTo>
                  <a:lnTo>
                    <a:pt x="6" y="48"/>
                  </a:lnTo>
                  <a:lnTo>
                    <a:pt x="22" y="38"/>
                  </a:lnTo>
                  <a:lnTo>
                    <a:pt x="28" y="32"/>
                  </a:lnTo>
                  <a:lnTo>
                    <a:pt x="36" y="24"/>
                  </a:lnTo>
                  <a:lnTo>
                    <a:pt x="40" y="22"/>
                  </a:lnTo>
                  <a:lnTo>
                    <a:pt x="50" y="26"/>
                  </a:lnTo>
                  <a:lnTo>
                    <a:pt x="60" y="24"/>
                  </a:lnTo>
                  <a:lnTo>
                    <a:pt x="62" y="16"/>
                  </a:lnTo>
                  <a:lnTo>
                    <a:pt x="72" y="16"/>
                  </a:lnTo>
                  <a:lnTo>
                    <a:pt x="80" y="10"/>
                  </a:lnTo>
                  <a:lnTo>
                    <a:pt x="82" y="4"/>
                  </a:lnTo>
                  <a:lnTo>
                    <a:pt x="88" y="0"/>
                  </a:lnTo>
                  <a:lnTo>
                    <a:pt x="98" y="8"/>
                  </a:lnTo>
                  <a:lnTo>
                    <a:pt x="92" y="12"/>
                  </a:lnTo>
                  <a:lnTo>
                    <a:pt x="84" y="18"/>
                  </a:lnTo>
                  <a:lnTo>
                    <a:pt x="80" y="28"/>
                  </a:lnTo>
                  <a:lnTo>
                    <a:pt x="78" y="38"/>
                  </a:lnTo>
                  <a:lnTo>
                    <a:pt x="76" y="42"/>
                  </a:lnTo>
                  <a:lnTo>
                    <a:pt x="68" y="46"/>
                  </a:lnTo>
                  <a:lnTo>
                    <a:pt x="52" y="52"/>
                  </a:lnTo>
                  <a:lnTo>
                    <a:pt x="48" y="58"/>
                  </a:lnTo>
                  <a:lnTo>
                    <a:pt x="48" y="66"/>
                  </a:lnTo>
                  <a:lnTo>
                    <a:pt x="52" y="76"/>
                  </a:lnTo>
                  <a:lnTo>
                    <a:pt x="56" y="80"/>
                  </a:lnTo>
                  <a:lnTo>
                    <a:pt x="60" y="84"/>
                  </a:lnTo>
                  <a:lnTo>
                    <a:pt x="50" y="86"/>
                  </a:lnTo>
                  <a:lnTo>
                    <a:pt x="40" y="90"/>
                  </a:lnTo>
                  <a:lnTo>
                    <a:pt x="36" y="96"/>
                  </a:lnTo>
                  <a:lnTo>
                    <a:pt x="24" y="9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42" name="Freeform 210">
              <a:extLst>
                <a:ext uri="{FF2B5EF4-FFF2-40B4-BE49-F238E27FC236}">
                  <a16:creationId xmlns:a16="http://schemas.microsoft.com/office/drawing/2014/main" id="{70BE5547-CCE7-4FE4-AD99-37EB21A7B010}"/>
                </a:ext>
              </a:extLst>
            </p:cNvPr>
            <p:cNvSpPr>
              <a:spLocks/>
            </p:cNvSpPr>
            <p:nvPr/>
          </p:nvSpPr>
          <p:spPr bwMode="auto">
            <a:xfrm>
              <a:off x="6569900" y="4235835"/>
              <a:ext cx="181619" cy="257218"/>
            </a:xfrm>
            <a:custGeom>
              <a:avLst/>
              <a:gdLst>
                <a:gd name="T0" fmla="*/ 12 w 124"/>
                <a:gd name="T1" fmla="*/ 28 h 136"/>
                <a:gd name="T2" fmla="*/ 20 w 124"/>
                <a:gd name="T3" fmla="*/ 28 h 136"/>
                <a:gd name="T4" fmla="*/ 24 w 124"/>
                <a:gd name="T5" fmla="*/ 37 h 136"/>
                <a:gd name="T6" fmla="*/ 31 w 124"/>
                <a:gd name="T7" fmla="*/ 37 h 136"/>
                <a:gd name="T8" fmla="*/ 31 w 124"/>
                <a:gd name="T9" fmla="*/ 21 h 136"/>
                <a:gd name="T10" fmla="*/ 28 w 124"/>
                <a:gd name="T11" fmla="*/ 16 h 136"/>
                <a:gd name="T12" fmla="*/ 28 w 124"/>
                <a:gd name="T13" fmla="*/ 0 h 136"/>
                <a:gd name="T14" fmla="*/ 35 w 124"/>
                <a:gd name="T15" fmla="*/ 0 h 136"/>
                <a:gd name="T16" fmla="*/ 35 w 124"/>
                <a:gd name="T17" fmla="*/ 9 h 136"/>
                <a:gd name="T18" fmla="*/ 45 w 124"/>
                <a:gd name="T19" fmla="*/ 28 h 136"/>
                <a:gd name="T20" fmla="*/ 47 w 124"/>
                <a:gd name="T21" fmla="*/ 50 h 136"/>
                <a:gd name="T22" fmla="*/ 47 w 124"/>
                <a:gd name="T23" fmla="*/ 58 h 136"/>
                <a:gd name="T24" fmla="*/ 69 w 124"/>
                <a:gd name="T25" fmla="*/ 53 h 136"/>
                <a:gd name="T26" fmla="*/ 75 w 124"/>
                <a:gd name="T27" fmla="*/ 73 h 136"/>
                <a:gd name="T28" fmla="*/ 77 w 124"/>
                <a:gd name="T29" fmla="*/ 94 h 136"/>
                <a:gd name="T30" fmla="*/ 63 w 124"/>
                <a:gd name="T31" fmla="*/ 94 h 136"/>
                <a:gd name="T32" fmla="*/ 63 w 124"/>
                <a:gd name="T33" fmla="*/ 115 h 136"/>
                <a:gd name="T34" fmla="*/ 71 w 124"/>
                <a:gd name="T35" fmla="*/ 122 h 136"/>
                <a:gd name="T36" fmla="*/ 91 w 124"/>
                <a:gd name="T37" fmla="*/ 172 h 136"/>
                <a:gd name="T38" fmla="*/ 110 w 124"/>
                <a:gd name="T39" fmla="*/ 217 h 136"/>
                <a:gd name="T40" fmla="*/ 114 w 124"/>
                <a:gd name="T41" fmla="*/ 247 h 136"/>
                <a:gd name="T42" fmla="*/ 112 w 124"/>
                <a:gd name="T43" fmla="*/ 276 h 136"/>
                <a:gd name="T44" fmla="*/ 102 w 124"/>
                <a:gd name="T45" fmla="*/ 276 h 136"/>
                <a:gd name="T46" fmla="*/ 100 w 124"/>
                <a:gd name="T47" fmla="*/ 262 h 136"/>
                <a:gd name="T48" fmla="*/ 94 w 124"/>
                <a:gd name="T49" fmla="*/ 262 h 136"/>
                <a:gd name="T50" fmla="*/ 92 w 124"/>
                <a:gd name="T51" fmla="*/ 278 h 136"/>
                <a:gd name="T52" fmla="*/ 85 w 124"/>
                <a:gd name="T53" fmla="*/ 278 h 136"/>
                <a:gd name="T54" fmla="*/ 85 w 124"/>
                <a:gd name="T55" fmla="*/ 267 h 136"/>
                <a:gd name="T56" fmla="*/ 88 w 124"/>
                <a:gd name="T57" fmla="*/ 241 h 136"/>
                <a:gd name="T58" fmla="*/ 88 w 124"/>
                <a:gd name="T59" fmla="*/ 222 h 136"/>
                <a:gd name="T60" fmla="*/ 79 w 124"/>
                <a:gd name="T61" fmla="*/ 200 h 136"/>
                <a:gd name="T62" fmla="*/ 75 w 124"/>
                <a:gd name="T63" fmla="*/ 170 h 136"/>
                <a:gd name="T64" fmla="*/ 59 w 124"/>
                <a:gd name="T65" fmla="*/ 130 h 136"/>
                <a:gd name="T66" fmla="*/ 47 w 124"/>
                <a:gd name="T67" fmla="*/ 148 h 136"/>
                <a:gd name="T68" fmla="*/ 35 w 124"/>
                <a:gd name="T69" fmla="*/ 140 h 136"/>
                <a:gd name="T70" fmla="*/ 20 w 124"/>
                <a:gd name="T71" fmla="*/ 163 h 136"/>
                <a:gd name="T72" fmla="*/ 20 w 124"/>
                <a:gd name="T73" fmla="*/ 136 h 136"/>
                <a:gd name="T74" fmla="*/ 24 w 124"/>
                <a:gd name="T75" fmla="*/ 128 h 136"/>
                <a:gd name="T76" fmla="*/ 20 w 124"/>
                <a:gd name="T77" fmla="*/ 97 h 136"/>
                <a:gd name="T78" fmla="*/ 12 w 124"/>
                <a:gd name="T79" fmla="*/ 94 h 136"/>
                <a:gd name="T80" fmla="*/ 12 w 124"/>
                <a:gd name="T81" fmla="*/ 79 h 136"/>
                <a:gd name="T82" fmla="*/ 0 w 124"/>
                <a:gd name="T83" fmla="*/ 67 h 136"/>
                <a:gd name="T84" fmla="*/ 14 w 124"/>
                <a:gd name="T85" fmla="*/ 50 h 136"/>
                <a:gd name="T86" fmla="*/ 12 w 124"/>
                <a:gd name="T87" fmla="*/ 28 h 1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4" h="136">
                  <a:moveTo>
                    <a:pt x="12" y="14"/>
                  </a:moveTo>
                  <a:lnTo>
                    <a:pt x="20" y="14"/>
                  </a:lnTo>
                  <a:lnTo>
                    <a:pt x="24" y="18"/>
                  </a:lnTo>
                  <a:lnTo>
                    <a:pt x="32" y="18"/>
                  </a:lnTo>
                  <a:lnTo>
                    <a:pt x="34" y="10"/>
                  </a:lnTo>
                  <a:lnTo>
                    <a:pt x="28" y="8"/>
                  </a:lnTo>
                  <a:lnTo>
                    <a:pt x="28" y="0"/>
                  </a:lnTo>
                  <a:lnTo>
                    <a:pt x="40" y="0"/>
                  </a:lnTo>
                  <a:lnTo>
                    <a:pt x="40" y="4"/>
                  </a:lnTo>
                  <a:lnTo>
                    <a:pt x="50" y="14"/>
                  </a:lnTo>
                  <a:lnTo>
                    <a:pt x="52" y="24"/>
                  </a:lnTo>
                  <a:lnTo>
                    <a:pt x="52" y="28"/>
                  </a:lnTo>
                  <a:lnTo>
                    <a:pt x="74" y="26"/>
                  </a:lnTo>
                  <a:lnTo>
                    <a:pt x="80" y="36"/>
                  </a:lnTo>
                  <a:lnTo>
                    <a:pt x="82" y="46"/>
                  </a:lnTo>
                  <a:lnTo>
                    <a:pt x="68" y="46"/>
                  </a:lnTo>
                  <a:lnTo>
                    <a:pt x="68" y="56"/>
                  </a:lnTo>
                  <a:lnTo>
                    <a:pt x="76" y="60"/>
                  </a:lnTo>
                  <a:lnTo>
                    <a:pt x="100" y="84"/>
                  </a:lnTo>
                  <a:lnTo>
                    <a:pt x="120" y="106"/>
                  </a:lnTo>
                  <a:lnTo>
                    <a:pt x="124" y="120"/>
                  </a:lnTo>
                  <a:lnTo>
                    <a:pt x="122" y="134"/>
                  </a:lnTo>
                  <a:lnTo>
                    <a:pt x="112" y="134"/>
                  </a:lnTo>
                  <a:lnTo>
                    <a:pt x="110" y="128"/>
                  </a:lnTo>
                  <a:lnTo>
                    <a:pt x="104" y="128"/>
                  </a:lnTo>
                  <a:lnTo>
                    <a:pt x="102" y="136"/>
                  </a:lnTo>
                  <a:lnTo>
                    <a:pt x="90" y="136"/>
                  </a:lnTo>
                  <a:lnTo>
                    <a:pt x="90" y="130"/>
                  </a:lnTo>
                  <a:lnTo>
                    <a:pt x="94" y="118"/>
                  </a:lnTo>
                  <a:lnTo>
                    <a:pt x="94" y="108"/>
                  </a:lnTo>
                  <a:lnTo>
                    <a:pt x="84" y="98"/>
                  </a:lnTo>
                  <a:lnTo>
                    <a:pt x="80" y="82"/>
                  </a:lnTo>
                  <a:lnTo>
                    <a:pt x="64" y="64"/>
                  </a:lnTo>
                  <a:lnTo>
                    <a:pt x="52" y="72"/>
                  </a:lnTo>
                  <a:lnTo>
                    <a:pt x="40" y="68"/>
                  </a:lnTo>
                  <a:lnTo>
                    <a:pt x="20" y="80"/>
                  </a:lnTo>
                  <a:lnTo>
                    <a:pt x="20" y="66"/>
                  </a:lnTo>
                  <a:lnTo>
                    <a:pt x="24" y="62"/>
                  </a:lnTo>
                  <a:lnTo>
                    <a:pt x="20" y="48"/>
                  </a:lnTo>
                  <a:lnTo>
                    <a:pt x="12" y="46"/>
                  </a:lnTo>
                  <a:lnTo>
                    <a:pt x="12" y="38"/>
                  </a:lnTo>
                  <a:lnTo>
                    <a:pt x="0" y="32"/>
                  </a:lnTo>
                  <a:lnTo>
                    <a:pt x="14" y="24"/>
                  </a:lnTo>
                  <a:lnTo>
                    <a:pt x="12" y="1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nvGrpSpPr>
            <p:cNvPr id="143" name="Group 211">
              <a:extLst>
                <a:ext uri="{FF2B5EF4-FFF2-40B4-BE49-F238E27FC236}">
                  <a16:creationId xmlns:a16="http://schemas.microsoft.com/office/drawing/2014/main" id="{B661DEEC-6526-4EE7-9CC3-3774B777C665}"/>
                </a:ext>
              </a:extLst>
            </p:cNvPr>
            <p:cNvGrpSpPr>
              <a:grpSpLocks/>
            </p:cNvGrpSpPr>
            <p:nvPr/>
          </p:nvGrpSpPr>
          <p:grpSpPr bwMode="auto">
            <a:xfrm>
              <a:off x="3824779" y="1680036"/>
              <a:ext cx="4862021" cy="3132494"/>
              <a:chOff x="2476" y="1446"/>
              <a:chExt cx="3092" cy="1558"/>
            </a:xfrm>
            <a:grpFill/>
          </p:grpSpPr>
          <p:sp>
            <p:nvSpPr>
              <p:cNvPr id="144" name="Freeform 212">
                <a:extLst>
                  <a:ext uri="{FF2B5EF4-FFF2-40B4-BE49-F238E27FC236}">
                    <a16:creationId xmlns:a16="http://schemas.microsoft.com/office/drawing/2014/main" id="{A21B0627-4F6A-42EE-8530-3B6689D04204}"/>
                  </a:ext>
                </a:extLst>
              </p:cNvPr>
              <p:cNvSpPr>
                <a:spLocks/>
              </p:cNvSpPr>
              <p:nvPr/>
            </p:nvSpPr>
            <p:spPr bwMode="auto">
              <a:xfrm>
                <a:off x="3101" y="2566"/>
                <a:ext cx="162" cy="162"/>
              </a:xfrm>
              <a:custGeom>
                <a:avLst/>
                <a:gdLst>
                  <a:gd name="T0" fmla="*/ 6 w 172"/>
                  <a:gd name="T1" fmla="*/ 0 h 172"/>
                  <a:gd name="T2" fmla="*/ 11 w 172"/>
                  <a:gd name="T3" fmla="*/ 4 h 172"/>
                  <a:gd name="T4" fmla="*/ 19 w 172"/>
                  <a:gd name="T5" fmla="*/ 2 h 172"/>
                  <a:gd name="T6" fmla="*/ 36 w 172"/>
                  <a:gd name="T7" fmla="*/ 8 h 172"/>
                  <a:gd name="T8" fmla="*/ 49 w 172"/>
                  <a:gd name="T9" fmla="*/ 11 h 172"/>
                  <a:gd name="T10" fmla="*/ 59 w 172"/>
                  <a:gd name="T11" fmla="*/ 9 h 172"/>
                  <a:gd name="T12" fmla="*/ 67 w 172"/>
                  <a:gd name="T13" fmla="*/ 8 h 172"/>
                  <a:gd name="T14" fmla="*/ 83 w 172"/>
                  <a:gd name="T15" fmla="*/ 6 h 172"/>
                  <a:gd name="T16" fmla="*/ 90 w 172"/>
                  <a:gd name="T17" fmla="*/ 8 h 172"/>
                  <a:gd name="T18" fmla="*/ 99 w 172"/>
                  <a:gd name="T19" fmla="*/ 8 h 172"/>
                  <a:gd name="T20" fmla="*/ 111 w 172"/>
                  <a:gd name="T21" fmla="*/ 8 h 172"/>
                  <a:gd name="T22" fmla="*/ 115 w 172"/>
                  <a:gd name="T23" fmla="*/ 15 h 172"/>
                  <a:gd name="T24" fmla="*/ 121 w 172"/>
                  <a:gd name="T25" fmla="*/ 30 h 172"/>
                  <a:gd name="T26" fmla="*/ 117 w 172"/>
                  <a:gd name="T27" fmla="*/ 33 h 172"/>
                  <a:gd name="T28" fmla="*/ 113 w 172"/>
                  <a:gd name="T29" fmla="*/ 41 h 172"/>
                  <a:gd name="T30" fmla="*/ 111 w 172"/>
                  <a:gd name="T31" fmla="*/ 49 h 172"/>
                  <a:gd name="T32" fmla="*/ 108 w 172"/>
                  <a:gd name="T33" fmla="*/ 52 h 172"/>
                  <a:gd name="T34" fmla="*/ 104 w 172"/>
                  <a:gd name="T35" fmla="*/ 45 h 172"/>
                  <a:gd name="T36" fmla="*/ 101 w 172"/>
                  <a:gd name="T37" fmla="*/ 36 h 172"/>
                  <a:gd name="T38" fmla="*/ 96 w 172"/>
                  <a:gd name="T39" fmla="*/ 30 h 172"/>
                  <a:gd name="T40" fmla="*/ 93 w 172"/>
                  <a:gd name="T41" fmla="*/ 21 h 172"/>
                  <a:gd name="T42" fmla="*/ 90 w 172"/>
                  <a:gd name="T43" fmla="*/ 11 h 172"/>
                  <a:gd name="T44" fmla="*/ 90 w 172"/>
                  <a:gd name="T45" fmla="*/ 19 h 172"/>
                  <a:gd name="T46" fmla="*/ 92 w 172"/>
                  <a:gd name="T47" fmla="*/ 32 h 172"/>
                  <a:gd name="T48" fmla="*/ 95 w 172"/>
                  <a:gd name="T49" fmla="*/ 40 h 172"/>
                  <a:gd name="T50" fmla="*/ 101 w 172"/>
                  <a:gd name="T51" fmla="*/ 48 h 172"/>
                  <a:gd name="T52" fmla="*/ 105 w 172"/>
                  <a:gd name="T53" fmla="*/ 54 h 172"/>
                  <a:gd name="T54" fmla="*/ 111 w 172"/>
                  <a:gd name="T55" fmla="*/ 71 h 172"/>
                  <a:gd name="T56" fmla="*/ 126 w 172"/>
                  <a:gd name="T57" fmla="*/ 96 h 172"/>
                  <a:gd name="T58" fmla="*/ 128 w 172"/>
                  <a:gd name="T59" fmla="*/ 101 h 172"/>
                  <a:gd name="T60" fmla="*/ 128 w 172"/>
                  <a:gd name="T61" fmla="*/ 113 h 172"/>
                  <a:gd name="T62" fmla="*/ 122 w 172"/>
                  <a:gd name="T63" fmla="*/ 113 h 172"/>
                  <a:gd name="T64" fmla="*/ 107 w 172"/>
                  <a:gd name="T65" fmla="*/ 128 h 172"/>
                  <a:gd name="T66" fmla="*/ 99 w 172"/>
                  <a:gd name="T67" fmla="*/ 122 h 172"/>
                  <a:gd name="T68" fmla="*/ 6 w 172"/>
                  <a:gd name="T69" fmla="*/ 122 h 172"/>
                  <a:gd name="T70" fmla="*/ 6 w 172"/>
                  <a:gd name="T71" fmla="*/ 28 h 172"/>
                  <a:gd name="T72" fmla="*/ 2 w 172"/>
                  <a:gd name="T73" fmla="*/ 26 h 172"/>
                  <a:gd name="T74" fmla="*/ 0 w 172"/>
                  <a:gd name="T75" fmla="*/ 19 h 172"/>
                  <a:gd name="T76" fmla="*/ 6 w 172"/>
                  <a:gd name="T77" fmla="*/ 15 h 172"/>
                  <a:gd name="T78" fmla="*/ 6 w 172"/>
                  <a:gd name="T79" fmla="*/ 0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45" name="Freeform 213">
                <a:extLst>
                  <a:ext uri="{FF2B5EF4-FFF2-40B4-BE49-F238E27FC236}">
                    <a16:creationId xmlns:a16="http://schemas.microsoft.com/office/drawing/2014/main" id="{126AB0B5-A3C4-482C-9EBC-577F834676B4}"/>
                  </a:ext>
                </a:extLst>
              </p:cNvPr>
              <p:cNvSpPr>
                <a:spLocks/>
              </p:cNvSpPr>
              <p:nvPr/>
            </p:nvSpPr>
            <p:spPr bwMode="auto">
              <a:xfrm>
                <a:off x="2873" y="2544"/>
                <a:ext cx="234" cy="208"/>
              </a:xfrm>
              <a:custGeom>
                <a:avLst/>
                <a:gdLst>
                  <a:gd name="T0" fmla="*/ 25 w 249"/>
                  <a:gd name="T1" fmla="*/ 0 h 222"/>
                  <a:gd name="T2" fmla="*/ 37 w 249"/>
                  <a:gd name="T3" fmla="*/ 4 h 222"/>
                  <a:gd name="T4" fmla="*/ 58 w 249"/>
                  <a:gd name="T5" fmla="*/ 7 h 222"/>
                  <a:gd name="T6" fmla="*/ 68 w 249"/>
                  <a:gd name="T7" fmla="*/ 11 h 222"/>
                  <a:gd name="T8" fmla="*/ 72 w 249"/>
                  <a:gd name="T9" fmla="*/ 20 h 222"/>
                  <a:gd name="T10" fmla="*/ 79 w 249"/>
                  <a:gd name="T11" fmla="*/ 24 h 222"/>
                  <a:gd name="T12" fmla="*/ 91 w 249"/>
                  <a:gd name="T13" fmla="*/ 24 h 222"/>
                  <a:gd name="T14" fmla="*/ 101 w 249"/>
                  <a:gd name="T15" fmla="*/ 31 h 222"/>
                  <a:gd name="T16" fmla="*/ 116 w 249"/>
                  <a:gd name="T17" fmla="*/ 39 h 222"/>
                  <a:gd name="T18" fmla="*/ 125 w 249"/>
                  <a:gd name="T19" fmla="*/ 29 h 222"/>
                  <a:gd name="T20" fmla="*/ 127 w 249"/>
                  <a:gd name="T21" fmla="*/ 21 h 222"/>
                  <a:gd name="T22" fmla="*/ 123 w 249"/>
                  <a:gd name="T23" fmla="*/ 17 h 222"/>
                  <a:gd name="T24" fmla="*/ 130 w 249"/>
                  <a:gd name="T25" fmla="*/ 7 h 222"/>
                  <a:gd name="T26" fmla="*/ 139 w 249"/>
                  <a:gd name="T27" fmla="*/ 6 h 222"/>
                  <a:gd name="T28" fmla="*/ 153 w 249"/>
                  <a:gd name="T29" fmla="*/ 7 h 222"/>
                  <a:gd name="T30" fmla="*/ 164 w 249"/>
                  <a:gd name="T31" fmla="*/ 11 h 222"/>
                  <a:gd name="T32" fmla="*/ 174 w 249"/>
                  <a:gd name="T33" fmla="*/ 17 h 222"/>
                  <a:gd name="T34" fmla="*/ 183 w 249"/>
                  <a:gd name="T35" fmla="*/ 18 h 222"/>
                  <a:gd name="T36" fmla="*/ 183 w 249"/>
                  <a:gd name="T37" fmla="*/ 32 h 222"/>
                  <a:gd name="T38" fmla="*/ 178 w 249"/>
                  <a:gd name="T39" fmla="*/ 35 h 222"/>
                  <a:gd name="T40" fmla="*/ 179 w 249"/>
                  <a:gd name="T41" fmla="*/ 43 h 222"/>
                  <a:gd name="T42" fmla="*/ 183 w 249"/>
                  <a:gd name="T43" fmla="*/ 45 h 222"/>
                  <a:gd name="T44" fmla="*/ 183 w 249"/>
                  <a:gd name="T45" fmla="*/ 136 h 222"/>
                  <a:gd name="T46" fmla="*/ 183 w 249"/>
                  <a:gd name="T47" fmla="*/ 160 h 222"/>
                  <a:gd name="T48" fmla="*/ 169 w 249"/>
                  <a:gd name="T49" fmla="*/ 160 h 222"/>
                  <a:gd name="T50" fmla="*/ 71 w 249"/>
                  <a:gd name="T51" fmla="*/ 121 h 222"/>
                  <a:gd name="T52" fmla="*/ 67 w 249"/>
                  <a:gd name="T53" fmla="*/ 126 h 222"/>
                  <a:gd name="T54" fmla="*/ 58 w 249"/>
                  <a:gd name="T55" fmla="*/ 130 h 222"/>
                  <a:gd name="T56" fmla="*/ 51 w 249"/>
                  <a:gd name="T57" fmla="*/ 124 h 222"/>
                  <a:gd name="T58" fmla="*/ 43 w 249"/>
                  <a:gd name="T59" fmla="*/ 121 h 222"/>
                  <a:gd name="T60" fmla="*/ 32 w 249"/>
                  <a:gd name="T61" fmla="*/ 118 h 222"/>
                  <a:gd name="T62" fmla="*/ 27 w 249"/>
                  <a:gd name="T63" fmla="*/ 114 h 222"/>
                  <a:gd name="T64" fmla="*/ 23 w 249"/>
                  <a:gd name="T65" fmla="*/ 109 h 222"/>
                  <a:gd name="T66" fmla="*/ 9 w 249"/>
                  <a:gd name="T67" fmla="*/ 107 h 222"/>
                  <a:gd name="T68" fmla="*/ 8 w 249"/>
                  <a:gd name="T69" fmla="*/ 97 h 222"/>
                  <a:gd name="T70" fmla="*/ 4 w 249"/>
                  <a:gd name="T71" fmla="*/ 91 h 222"/>
                  <a:gd name="T72" fmla="*/ 0 w 249"/>
                  <a:gd name="T73" fmla="*/ 84 h 222"/>
                  <a:gd name="T74" fmla="*/ 8 w 249"/>
                  <a:gd name="T75" fmla="*/ 81 h 222"/>
                  <a:gd name="T76" fmla="*/ 8 w 249"/>
                  <a:gd name="T77" fmla="*/ 48 h 222"/>
                  <a:gd name="T78" fmla="*/ 4 w 249"/>
                  <a:gd name="T79" fmla="*/ 35 h 222"/>
                  <a:gd name="T80" fmla="*/ 8 w 249"/>
                  <a:gd name="T81" fmla="*/ 31 h 222"/>
                  <a:gd name="T82" fmla="*/ 8 w 249"/>
                  <a:gd name="T83" fmla="*/ 19 h 222"/>
                  <a:gd name="T84" fmla="*/ 23 w 249"/>
                  <a:gd name="T85" fmla="*/ 7 h 222"/>
                  <a:gd name="T86" fmla="*/ 25 w 249"/>
                  <a:gd name="T87" fmla="*/ 7 h 222"/>
                  <a:gd name="T88" fmla="*/ 25 w 249"/>
                  <a:gd name="T89" fmla="*/ 0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46" name="Freeform 214">
                <a:extLst>
                  <a:ext uri="{FF2B5EF4-FFF2-40B4-BE49-F238E27FC236}">
                    <a16:creationId xmlns:a16="http://schemas.microsoft.com/office/drawing/2014/main" id="{E8B077C8-5000-4227-9892-2FABCE73B878}"/>
                  </a:ext>
                </a:extLst>
              </p:cNvPr>
              <p:cNvSpPr>
                <a:spLocks/>
              </p:cNvSpPr>
              <p:nvPr/>
            </p:nvSpPr>
            <p:spPr bwMode="auto">
              <a:xfrm>
                <a:off x="2845" y="2474"/>
                <a:ext cx="61" cy="115"/>
              </a:xfrm>
              <a:custGeom>
                <a:avLst/>
                <a:gdLst>
                  <a:gd name="T0" fmla="*/ 11 w 65"/>
                  <a:gd name="T1" fmla="*/ 6 h 122"/>
                  <a:gd name="T2" fmla="*/ 22 w 65"/>
                  <a:gd name="T3" fmla="*/ 0 h 122"/>
                  <a:gd name="T4" fmla="*/ 28 w 65"/>
                  <a:gd name="T5" fmla="*/ 0 h 122"/>
                  <a:gd name="T6" fmla="*/ 31 w 65"/>
                  <a:gd name="T7" fmla="*/ 8 h 122"/>
                  <a:gd name="T8" fmla="*/ 35 w 65"/>
                  <a:gd name="T9" fmla="*/ 8 h 122"/>
                  <a:gd name="T10" fmla="*/ 39 w 65"/>
                  <a:gd name="T11" fmla="*/ 6 h 122"/>
                  <a:gd name="T12" fmla="*/ 42 w 65"/>
                  <a:gd name="T13" fmla="*/ 8 h 122"/>
                  <a:gd name="T14" fmla="*/ 41 w 65"/>
                  <a:gd name="T15" fmla="*/ 9 h 122"/>
                  <a:gd name="T16" fmla="*/ 36 w 65"/>
                  <a:gd name="T17" fmla="*/ 11 h 122"/>
                  <a:gd name="T18" fmla="*/ 34 w 65"/>
                  <a:gd name="T19" fmla="*/ 19 h 122"/>
                  <a:gd name="T20" fmla="*/ 36 w 65"/>
                  <a:gd name="T21" fmla="*/ 22 h 122"/>
                  <a:gd name="T22" fmla="*/ 42 w 65"/>
                  <a:gd name="T23" fmla="*/ 24 h 122"/>
                  <a:gd name="T24" fmla="*/ 42 w 65"/>
                  <a:gd name="T25" fmla="*/ 28 h 122"/>
                  <a:gd name="T26" fmla="*/ 38 w 65"/>
                  <a:gd name="T27" fmla="*/ 33 h 122"/>
                  <a:gd name="T28" fmla="*/ 34 w 65"/>
                  <a:gd name="T29" fmla="*/ 35 h 122"/>
                  <a:gd name="T30" fmla="*/ 30 w 65"/>
                  <a:gd name="T31" fmla="*/ 40 h 122"/>
                  <a:gd name="T32" fmla="*/ 32 w 65"/>
                  <a:gd name="T33" fmla="*/ 48 h 122"/>
                  <a:gd name="T34" fmla="*/ 39 w 65"/>
                  <a:gd name="T35" fmla="*/ 48 h 122"/>
                  <a:gd name="T36" fmla="*/ 42 w 65"/>
                  <a:gd name="T37" fmla="*/ 52 h 122"/>
                  <a:gd name="T38" fmla="*/ 47 w 65"/>
                  <a:gd name="T39" fmla="*/ 55 h 122"/>
                  <a:gd name="T40" fmla="*/ 47 w 65"/>
                  <a:gd name="T41" fmla="*/ 62 h 122"/>
                  <a:gd name="T42" fmla="*/ 31 w 65"/>
                  <a:gd name="T43" fmla="*/ 74 h 122"/>
                  <a:gd name="T44" fmla="*/ 31 w 65"/>
                  <a:gd name="T45" fmla="*/ 86 h 122"/>
                  <a:gd name="T46" fmla="*/ 24 w 65"/>
                  <a:gd name="T47" fmla="*/ 90 h 122"/>
                  <a:gd name="T48" fmla="*/ 21 w 65"/>
                  <a:gd name="T49" fmla="*/ 90 h 122"/>
                  <a:gd name="T50" fmla="*/ 20 w 65"/>
                  <a:gd name="T51" fmla="*/ 80 h 122"/>
                  <a:gd name="T52" fmla="*/ 19 w 65"/>
                  <a:gd name="T53" fmla="*/ 69 h 122"/>
                  <a:gd name="T54" fmla="*/ 8 w 65"/>
                  <a:gd name="T55" fmla="*/ 57 h 122"/>
                  <a:gd name="T56" fmla="*/ 0 w 65"/>
                  <a:gd name="T57" fmla="*/ 48 h 122"/>
                  <a:gd name="T58" fmla="*/ 0 w 65"/>
                  <a:gd name="T59" fmla="*/ 41 h 122"/>
                  <a:gd name="T60" fmla="*/ 8 w 65"/>
                  <a:gd name="T61" fmla="*/ 35 h 122"/>
                  <a:gd name="T62" fmla="*/ 8 w 65"/>
                  <a:gd name="T63" fmla="*/ 8 h 122"/>
                  <a:gd name="T64" fmla="*/ 11 w 65"/>
                  <a:gd name="T65" fmla="*/ 6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47" name="Freeform 215">
                <a:extLst>
                  <a:ext uri="{FF2B5EF4-FFF2-40B4-BE49-F238E27FC236}">
                    <a16:creationId xmlns:a16="http://schemas.microsoft.com/office/drawing/2014/main" id="{0C5AEC8C-233C-44D2-BC50-E30010390423}"/>
                  </a:ext>
                </a:extLst>
              </p:cNvPr>
              <p:cNvSpPr>
                <a:spLocks/>
              </p:cNvSpPr>
              <p:nvPr/>
            </p:nvSpPr>
            <p:spPr bwMode="auto">
              <a:xfrm>
                <a:off x="2602" y="2480"/>
                <a:ext cx="311" cy="291"/>
              </a:xfrm>
              <a:custGeom>
                <a:avLst/>
                <a:gdLst>
                  <a:gd name="T0" fmla="*/ 0 w 331"/>
                  <a:gd name="T1" fmla="*/ 120 h 310"/>
                  <a:gd name="T2" fmla="*/ 0 w 331"/>
                  <a:gd name="T3" fmla="*/ 107 h 310"/>
                  <a:gd name="T4" fmla="*/ 23 w 331"/>
                  <a:gd name="T5" fmla="*/ 92 h 310"/>
                  <a:gd name="T6" fmla="*/ 39 w 331"/>
                  <a:gd name="T7" fmla="*/ 90 h 310"/>
                  <a:gd name="T8" fmla="*/ 57 w 331"/>
                  <a:gd name="T9" fmla="*/ 76 h 310"/>
                  <a:gd name="T10" fmla="*/ 58 w 331"/>
                  <a:gd name="T11" fmla="*/ 69 h 310"/>
                  <a:gd name="T12" fmla="*/ 70 w 331"/>
                  <a:gd name="T13" fmla="*/ 63 h 310"/>
                  <a:gd name="T14" fmla="*/ 88 w 331"/>
                  <a:gd name="T15" fmla="*/ 61 h 310"/>
                  <a:gd name="T16" fmla="*/ 88 w 331"/>
                  <a:gd name="T17" fmla="*/ 55 h 310"/>
                  <a:gd name="T18" fmla="*/ 82 w 331"/>
                  <a:gd name="T19" fmla="*/ 48 h 310"/>
                  <a:gd name="T20" fmla="*/ 82 w 331"/>
                  <a:gd name="T21" fmla="*/ 30 h 310"/>
                  <a:gd name="T22" fmla="*/ 81 w 331"/>
                  <a:gd name="T23" fmla="*/ 24 h 310"/>
                  <a:gd name="T24" fmla="*/ 92 w 331"/>
                  <a:gd name="T25" fmla="*/ 17 h 310"/>
                  <a:gd name="T26" fmla="*/ 101 w 331"/>
                  <a:gd name="T27" fmla="*/ 15 h 310"/>
                  <a:gd name="T28" fmla="*/ 113 w 331"/>
                  <a:gd name="T29" fmla="*/ 8 h 310"/>
                  <a:gd name="T30" fmla="*/ 132 w 331"/>
                  <a:gd name="T31" fmla="*/ 6 h 310"/>
                  <a:gd name="T32" fmla="*/ 149 w 331"/>
                  <a:gd name="T33" fmla="*/ 2 h 310"/>
                  <a:gd name="T34" fmla="*/ 160 w 331"/>
                  <a:gd name="T35" fmla="*/ 4 h 310"/>
                  <a:gd name="T36" fmla="*/ 165 w 331"/>
                  <a:gd name="T37" fmla="*/ 6 h 310"/>
                  <a:gd name="T38" fmla="*/ 174 w 331"/>
                  <a:gd name="T39" fmla="*/ 0 h 310"/>
                  <a:gd name="T40" fmla="*/ 186 w 331"/>
                  <a:gd name="T41" fmla="*/ 0 h 310"/>
                  <a:gd name="T42" fmla="*/ 192 w 331"/>
                  <a:gd name="T43" fmla="*/ 0 h 310"/>
                  <a:gd name="T44" fmla="*/ 198 w 331"/>
                  <a:gd name="T45" fmla="*/ 4 h 310"/>
                  <a:gd name="T46" fmla="*/ 198 w 331"/>
                  <a:gd name="T47" fmla="*/ 30 h 310"/>
                  <a:gd name="T48" fmla="*/ 188 w 331"/>
                  <a:gd name="T49" fmla="*/ 36 h 310"/>
                  <a:gd name="T50" fmla="*/ 188 w 331"/>
                  <a:gd name="T51" fmla="*/ 42 h 310"/>
                  <a:gd name="T52" fmla="*/ 207 w 331"/>
                  <a:gd name="T53" fmla="*/ 63 h 310"/>
                  <a:gd name="T54" fmla="*/ 210 w 331"/>
                  <a:gd name="T55" fmla="*/ 83 h 310"/>
                  <a:gd name="T56" fmla="*/ 212 w 331"/>
                  <a:gd name="T57" fmla="*/ 84 h 310"/>
                  <a:gd name="T58" fmla="*/ 214 w 331"/>
                  <a:gd name="T59" fmla="*/ 96 h 310"/>
                  <a:gd name="T60" fmla="*/ 216 w 331"/>
                  <a:gd name="T61" fmla="*/ 131 h 310"/>
                  <a:gd name="T62" fmla="*/ 211 w 331"/>
                  <a:gd name="T63" fmla="*/ 134 h 310"/>
                  <a:gd name="T64" fmla="*/ 212 w 331"/>
                  <a:gd name="T65" fmla="*/ 142 h 310"/>
                  <a:gd name="T66" fmla="*/ 222 w 331"/>
                  <a:gd name="T67" fmla="*/ 158 h 310"/>
                  <a:gd name="T68" fmla="*/ 236 w 331"/>
                  <a:gd name="T69" fmla="*/ 159 h 310"/>
                  <a:gd name="T70" fmla="*/ 239 w 331"/>
                  <a:gd name="T71" fmla="*/ 165 h 310"/>
                  <a:gd name="T72" fmla="*/ 241 w 331"/>
                  <a:gd name="T73" fmla="*/ 169 h 310"/>
                  <a:gd name="T74" fmla="*/ 194 w 331"/>
                  <a:gd name="T75" fmla="*/ 197 h 310"/>
                  <a:gd name="T76" fmla="*/ 165 w 331"/>
                  <a:gd name="T77" fmla="*/ 222 h 310"/>
                  <a:gd name="T78" fmla="*/ 151 w 331"/>
                  <a:gd name="T79" fmla="*/ 223 h 310"/>
                  <a:gd name="T80" fmla="*/ 138 w 331"/>
                  <a:gd name="T81" fmla="*/ 225 h 310"/>
                  <a:gd name="T82" fmla="*/ 139 w 331"/>
                  <a:gd name="T83" fmla="*/ 214 h 310"/>
                  <a:gd name="T84" fmla="*/ 124 w 331"/>
                  <a:gd name="T85" fmla="*/ 208 h 310"/>
                  <a:gd name="T86" fmla="*/ 117 w 331"/>
                  <a:gd name="T87" fmla="*/ 201 h 310"/>
                  <a:gd name="T88" fmla="*/ 0 w 331"/>
                  <a:gd name="T89" fmla="*/ 120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48" name="Freeform 216">
                <a:extLst>
                  <a:ext uri="{FF2B5EF4-FFF2-40B4-BE49-F238E27FC236}">
                    <a16:creationId xmlns:a16="http://schemas.microsoft.com/office/drawing/2014/main" id="{8FA8E915-8C44-4BF4-BC09-DBD22B09F996}"/>
                  </a:ext>
                </a:extLst>
              </p:cNvPr>
              <p:cNvSpPr>
                <a:spLocks/>
              </p:cNvSpPr>
              <p:nvPr/>
            </p:nvSpPr>
            <p:spPr bwMode="auto">
              <a:xfrm>
                <a:off x="2538" y="2499"/>
                <a:ext cx="177" cy="135"/>
              </a:xfrm>
              <a:custGeom>
                <a:avLst/>
                <a:gdLst>
                  <a:gd name="T0" fmla="*/ 50 w 188"/>
                  <a:gd name="T1" fmla="*/ 105 h 144"/>
                  <a:gd name="T2" fmla="*/ 0 w 188"/>
                  <a:gd name="T3" fmla="*/ 105 h 144"/>
                  <a:gd name="T4" fmla="*/ 8 w 188"/>
                  <a:gd name="T5" fmla="*/ 99 h 144"/>
                  <a:gd name="T6" fmla="*/ 21 w 188"/>
                  <a:gd name="T7" fmla="*/ 93 h 144"/>
                  <a:gd name="T8" fmla="*/ 37 w 188"/>
                  <a:gd name="T9" fmla="*/ 80 h 144"/>
                  <a:gd name="T10" fmla="*/ 38 w 188"/>
                  <a:gd name="T11" fmla="*/ 76 h 144"/>
                  <a:gd name="T12" fmla="*/ 38 w 188"/>
                  <a:gd name="T13" fmla="*/ 50 h 144"/>
                  <a:gd name="T14" fmla="*/ 46 w 188"/>
                  <a:gd name="T15" fmla="*/ 41 h 144"/>
                  <a:gd name="T16" fmla="*/ 55 w 188"/>
                  <a:gd name="T17" fmla="*/ 32 h 144"/>
                  <a:gd name="T18" fmla="*/ 65 w 188"/>
                  <a:gd name="T19" fmla="*/ 30 h 144"/>
                  <a:gd name="T20" fmla="*/ 75 w 188"/>
                  <a:gd name="T21" fmla="*/ 22 h 144"/>
                  <a:gd name="T22" fmla="*/ 80 w 188"/>
                  <a:gd name="T23" fmla="*/ 9 h 144"/>
                  <a:gd name="T24" fmla="*/ 83 w 188"/>
                  <a:gd name="T25" fmla="*/ 4 h 144"/>
                  <a:gd name="T26" fmla="*/ 86 w 188"/>
                  <a:gd name="T27" fmla="*/ 0 h 144"/>
                  <a:gd name="T28" fmla="*/ 90 w 188"/>
                  <a:gd name="T29" fmla="*/ 0 h 144"/>
                  <a:gd name="T30" fmla="*/ 93 w 188"/>
                  <a:gd name="T31" fmla="*/ 8 h 144"/>
                  <a:gd name="T32" fmla="*/ 98 w 188"/>
                  <a:gd name="T33" fmla="*/ 8 h 144"/>
                  <a:gd name="T34" fmla="*/ 114 w 188"/>
                  <a:gd name="T35" fmla="*/ 8 h 144"/>
                  <a:gd name="T36" fmla="*/ 121 w 188"/>
                  <a:gd name="T37" fmla="*/ 8 h 144"/>
                  <a:gd name="T38" fmla="*/ 124 w 188"/>
                  <a:gd name="T39" fmla="*/ 9 h 144"/>
                  <a:gd name="T40" fmla="*/ 132 w 188"/>
                  <a:gd name="T41" fmla="*/ 9 h 144"/>
                  <a:gd name="T42" fmla="*/ 133 w 188"/>
                  <a:gd name="T43" fmla="*/ 15 h 144"/>
                  <a:gd name="T44" fmla="*/ 133 w 188"/>
                  <a:gd name="T45" fmla="*/ 34 h 144"/>
                  <a:gd name="T46" fmla="*/ 139 w 188"/>
                  <a:gd name="T47" fmla="*/ 41 h 144"/>
                  <a:gd name="T48" fmla="*/ 139 w 188"/>
                  <a:gd name="T49" fmla="*/ 47 h 144"/>
                  <a:gd name="T50" fmla="*/ 121 w 188"/>
                  <a:gd name="T51" fmla="*/ 48 h 144"/>
                  <a:gd name="T52" fmla="*/ 109 w 188"/>
                  <a:gd name="T53" fmla="*/ 55 h 144"/>
                  <a:gd name="T54" fmla="*/ 107 w 188"/>
                  <a:gd name="T55" fmla="*/ 61 h 144"/>
                  <a:gd name="T56" fmla="*/ 90 w 188"/>
                  <a:gd name="T57" fmla="*/ 76 h 144"/>
                  <a:gd name="T58" fmla="*/ 74 w 188"/>
                  <a:gd name="T59" fmla="*/ 77 h 144"/>
                  <a:gd name="T60" fmla="*/ 50 w 188"/>
                  <a:gd name="T61" fmla="*/ 92 h 144"/>
                  <a:gd name="T62" fmla="*/ 50 w 188"/>
                  <a:gd name="T63" fmla="*/ 105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49" name="Freeform 217">
                <a:extLst>
                  <a:ext uri="{FF2B5EF4-FFF2-40B4-BE49-F238E27FC236}">
                    <a16:creationId xmlns:a16="http://schemas.microsoft.com/office/drawing/2014/main" id="{F725C7AE-C6AD-462F-92E6-35EF47F77DF0}"/>
                  </a:ext>
                </a:extLst>
              </p:cNvPr>
              <p:cNvSpPr>
                <a:spLocks/>
              </p:cNvSpPr>
              <p:nvPr/>
            </p:nvSpPr>
            <p:spPr bwMode="auto">
              <a:xfrm>
                <a:off x="2478" y="2634"/>
                <a:ext cx="124" cy="100"/>
              </a:xfrm>
              <a:custGeom>
                <a:avLst/>
                <a:gdLst>
                  <a:gd name="T0" fmla="*/ 0 w 132"/>
                  <a:gd name="T1" fmla="*/ 79 h 106"/>
                  <a:gd name="T2" fmla="*/ 4 w 132"/>
                  <a:gd name="T3" fmla="*/ 71 h 106"/>
                  <a:gd name="T4" fmla="*/ 9 w 132"/>
                  <a:gd name="T5" fmla="*/ 58 h 106"/>
                  <a:gd name="T6" fmla="*/ 15 w 132"/>
                  <a:gd name="T7" fmla="*/ 46 h 106"/>
                  <a:gd name="T8" fmla="*/ 22 w 132"/>
                  <a:gd name="T9" fmla="*/ 40 h 106"/>
                  <a:gd name="T10" fmla="*/ 26 w 132"/>
                  <a:gd name="T11" fmla="*/ 28 h 106"/>
                  <a:gd name="T12" fmla="*/ 34 w 132"/>
                  <a:gd name="T13" fmla="*/ 19 h 106"/>
                  <a:gd name="T14" fmla="*/ 38 w 132"/>
                  <a:gd name="T15" fmla="*/ 13 h 106"/>
                  <a:gd name="T16" fmla="*/ 44 w 132"/>
                  <a:gd name="T17" fmla="*/ 8 h 106"/>
                  <a:gd name="T18" fmla="*/ 47 w 132"/>
                  <a:gd name="T19" fmla="*/ 0 h 106"/>
                  <a:gd name="T20" fmla="*/ 96 w 132"/>
                  <a:gd name="T21" fmla="*/ 0 h 106"/>
                  <a:gd name="T22" fmla="*/ 96 w 132"/>
                  <a:gd name="T23" fmla="*/ 22 h 106"/>
                  <a:gd name="T24" fmla="*/ 60 w 132"/>
                  <a:gd name="T25" fmla="*/ 22 h 106"/>
                  <a:gd name="T26" fmla="*/ 60 w 132"/>
                  <a:gd name="T27" fmla="*/ 52 h 106"/>
                  <a:gd name="T28" fmla="*/ 53 w 132"/>
                  <a:gd name="T29" fmla="*/ 52 h 106"/>
                  <a:gd name="T30" fmla="*/ 47 w 132"/>
                  <a:gd name="T31" fmla="*/ 55 h 106"/>
                  <a:gd name="T32" fmla="*/ 47 w 132"/>
                  <a:gd name="T33" fmla="*/ 61 h 106"/>
                  <a:gd name="T34" fmla="*/ 47 w 132"/>
                  <a:gd name="T35" fmla="*/ 79 h 106"/>
                  <a:gd name="T36" fmla="*/ 0 w 132"/>
                  <a:gd name="T37" fmla="*/ 79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0" name="Freeform 218">
                <a:extLst>
                  <a:ext uri="{FF2B5EF4-FFF2-40B4-BE49-F238E27FC236}">
                    <a16:creationId xmlns:a16="http://schemas.microsoft.com/office/drawing/2014/main" id="{AE892283-0810-4E05-A043-B72BCA44BC69}"/>
                  </a:ext>
                </a:extLst>
              </p:cNvPr>
              <p:cNvSpPr>
                <a:spLocks/>
              </p:cNvSpPr>
              <p:nvPr/>
            </p:nvSpPr>
            <p:spPr bwMode="auto">
              <a:xfrm>
                <a:off x="2478" y="2634"/>
                <a:ext cx="186" cy="201"/>
              </a:xfrm>
              <a:custGeom>
                <a:avLst/>
                <a:gdLst>
                  <a:gd name="T0" fmla="*/ 0 w 198"/>
                  <a:gd name="T1" fmla="*/ 78 h 214"/>
                  <a:gd name="T2" fmla="*/ 47 w 198"/>
                  <a:gd name="T3" fmla="*/ 78 h 214"/>
                  <a:gd name="T4" fmla="*/ 47 w 198"/>
                  <a:gd name="T5" fmla="*/ 60 h 214"/>
                  <a:gd name="T6" fmla="*/ 47 w 198"/>
                  <a:gd name="T7" fmla="*/ 54 h 214"/>
                  <a:gd name="T8" fmla="*/ 50 w 198"/>
                  <a:gd name="T9" fmla="*/ 53 h 214"/>
                  <a:gd name="T10" fmla="*/ 53 w 198"/>
                  <a:gd name="T11" fmla="*/ 51 h 214"/>
                  <a:gd name="T12" fmla="*/ 60 w 198"/>
                  <a:gd name="T13" fmla="*/ 51 h 214"/>
                  <a:gd name="T14" fmla="*/ 60 w 198"/>
                  <a:gd name="T15" fmla="*/ 21 h 214"/>
                  <a:gd name="T16" fmla="*/ 96 w 198"/>
                  <a:gd name="T17" fmla="*/ 21 h 214"/>
                  <a:gd name="T18" fmla="*/ 96 w 198"/>
                  <a:gd name="T19" fmla="*/ 0 h 214"/>
                  <a:gd name="T20" fmla="*/ 145 w 198"/>
                  <a:gd name="T21" fmla="*/ 35 h 214"/>
                  <a:gd name="T22" fmla="*/ 123 w 198"/>
                  <a:gd name="T23" fmla="*/ 35 h 214"/>
                  <a:gd name="T24" fmla="*/ 132 w 198"/>
                  <a:gd name="T25" fmla="*/ 134 h 214"/>
                  <a:gd name="T26" fmla="*/ 136 w 198"/>
                  <a:gd name="T27" fmla="*/ 140 h 214"/>
                  <a:gd name="T28" fmla="*/ 135 w 198"/>
                  <a:gd name="T29" fmla="*/ 147 h 214"/>
                  <a:gd name="T30" fmla="*/ 62 w 198"/>
                  <a:gd name="T31" fmla="*/ 147 h 214"/>
                  <a:gd name="T32" fmla="*/ 57 w 198"/>
                  <a:gd name="T33" fmla="*/ 157 h 214"/>
                  <a:gd name="T34" fmla="*/ 50 w 198"/>
                  <a:gd name="T35" fmla="*/ 150 h 214"/>
                  <a:gd name="T36" fmla="*/ 44 w 198"/>
                  <a:gd name="T37" fmla="*/ 142 h 214"/>
                  <a:gd name="T38" fmla="*/ 38 w 198"/>
                  <a:gd name="T39" fmla="*/ 138 h 214"/>
                  <a:gd name="T40" fmla="*/ 30 w 198"/>
                  <a:gd name="T41" fmla="*/ 133 h 214"/>
                  <a:gd name="T42" fmla="*/ 20 w 198"/>
                  <a:gd name="T43" fmla="*/ 133 h 214"/>
                  <a:gd name="T44" fmla="*/ 8 w 198"/>
                  <a:gd name="T45" fmla="*/ 134 h 214"/>
                  <a:gd name="T46" fmla="*/ 8 w 198"/>
                  <a:gd name="T47" fmla="*/ 126 h 214"/>
                  <a:gd name="T48" fmla="*/ 13 w 198"/>
                  <a:gd name="T49" fmla="*/ 111 h 214"/>
                  <a:gd name="T50" fmla="*/ 8 w 198"/>
                  <a:gd name="T51" fmla="*/ 105 h 214"/>
                  <a:gd name="T52" fmla="*/ 8 w 198"/>
                  <a:gd name="T53" fmla="*/ 101 h 214"/>
                  <a:gd name="T54" fmla="*/ 8 w 198"/>
                  <a:gd name="T55" fmla="*/ 95 h 214"/>
                  <a:gd name="T56" fmla="*/ 8 w 198"/>
                  <a:gd name="T57" fmla="*/ 89 h 214"/>
                  <a:gd name="T58" fmla="*/ 8 w 198"/>
                  <a:gd name="T59" fmla="*/ 85 h 214"/>
                  <a:gd name="T60" fmla="*/ 0 w 198"/>
                  <a:gd name="T61" fmla="*/ 82 h 214"/>
                  <a:gd name="T62" fmla="*/ 0 w 198"/>
                  <a:gd name="T63" fmla="*/ 78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1" name="Freeform 219">
                <a:extLst>
                  <a:ext uri="{FF2B5EF4-FFF2-40B4-BE49-F238E27FC236}">
                    <a16:creationId xmlns:a16="http://schemas.microsoft.com/office/drawing/2014/main" id="{AA9D3C11-7467-4B16-B4F4-C8A04E04A833}"/>
                  </a:ext>
                </a:extLst>
              </p:cNvPr>
              <p:cNvSpPr>
                <a:spLocks/>
              </p:cNvSpPr>
              <p:nvPr/>
            </p:nvSpPr>
            <p:spPr bwMode="auto">
              <a:xfrm>
                <a:off x="2932" y="2702"/>
                <a:ext cx="158" cy="242"/>
              </a:xfrm>
              <a:custGeom>
                <a:avLst/>
                <a:gdLst>
                  <a:gd name="T0" fmla="*/ 122 w 168"/>
                  <a:gd name="T1" fmla="*/ 93 h 258"/>
                  <a:gd name="T2" fmla="*/ 112 w 168"/>
                  <a:gd name="T3" fmla="*/ 94 h 258"/>
                  <a:gd name="T4" fmla="*/ 109 w 168"/>
                  <a:gd name="T5" fmla="*/ 103 h 258"/>
                  <a:gd name="T6" fmla="*/ 100 w 168"/>
                  <a:gd name="T7" fmla="*/ 123 h 258"/>
                  <a:gd name="T8" fmla="*/ 105 w 168"/>
                  <a:gd name="T9" fmla="*/ 129 h 258"/>
                  <a:gd name="T10" fmla="*/ 109 w 168"/>
                  <a:gd name="T11" fmla="*/ 148 h 258"/>
                  <a:gd name="T12" fmla="*/ 100 w 168"/>
                  <a:gd name="T13" fmla="*/ 149 h 258"/>
                  <a:gd name="T14" fmla="*/ 82 w 168"/>
                  <a:gd name="T15" fmla="*/ 167 h 258"/>
                  <a:gd name="T16" fmla="*/ 65 w 168"/>
                  <a:gd name="T17" fmla="*/ 169 h 258"/>
                  <a:gd name="T18" fmla="*/ 63 w 168"/>
                  <a:gd name="T19" fmla="*/ 179 h 258"/>
                  <a:gd name="T20" fmla="*/ 30 w 168"/>
                  <a:gd name="T21" fmla="*/ 188 h 258"/>
                  <a:gd name="T22" fmla="*/ 22 w 168"/>
                  <a:gd name="T23" fmla="*/ 179 h 258"/>
                  <a:gd name="T24" fmla="*/ 8 w 168"/>
                  <a:gd name="T25" fmla="*/ 164 h 258"/>
                  <a:gd name="T26" fmla="*/ 8 w 168"/>
                  <a:gd name="T27" fmla="*/ 157 h 258"/>
                  <a:gd name="T28" fmla="*/ 23 w 168"/>
                  <a:gd name="T29" fmla="*/ 157 h 258"/>
                  <a:gd name="T30" fmla="*/ 20 w 168"/>
                  <a:gd name="T31" fmla="*/ 149 h 258"/>
                  <a:gd name="T32" fmla="*/ 19 w 168"/>
                  <a:gd name="T33" fmla="*/ 132 h 258"/>
                  <a:gd name="T34" fmla="*/ 11 w 168"/>
                  <a:gd name="T35" fmla="*/ 123 h 258"/>
                  <a:gd name="T36" fmla="*/ 2 w 168"/>
                  <a:gd name="T37" fmla="*/ 113 h 258"/>
                  <a:gd name="T38" fmla="*/ 0 w 168"/>
                  <a:gd name="T39" fmla="*/ 105 h 258"/>
                  <a:gd name="T40" fmla="*/ 23 w 168"/>
                  <a:gd name="T41" fmla="*/ 77 h 258"/>
                  <a:gd name="T42" fmla="*/ 26 w 168"/>
                  <a:gd name="T43" fmla="*/ 48 h 258"/>
                  <a:gd name="T44" fmla="*/ 30 w 168"/>
                  <a:gd name="T45" fmla="*/ 36 h 258"/>
                  <a:gd name="T46" fmla="*/ 21 w 168"/>
                  <a:gd name="T47" fmla="*/ 6 h 258"/>
                  <a:gd name="T48" fmla="*/ 24 w 168"/>
                  <a:gd name="T49" fmla="*/ 0 h 258"/>
                  <a:gd name="T50" fmla="*/ 124 w 168"/>
                  <a:gd name="T51" fmla="*/ 39 h 258"/>
                  <a:gd name="T52" fmla="*/ 122 w 168"/>
                  <a:gd name="T53" fmla="*/ 93 h 2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2" name="Freeform 220">
                <a:extLst>
                  <a:ext uri="{FF2B5EF4-FFF2-40B4-BE49-F238E27FC236}">
                    <a16:creationId xmlns:a16="http://schemas.microsoft.com/office/drawing/2014/main" id="{3A7387E6-50AC-474F-B1CD-5DFCA8E6A06F}"/>
                  </a:ext>
                </a:extLst>
              </p:cNvPr>
              <p:cNvSpPr>
                <a:spLocks/>
              </p:cNvSpPr>
              <p:nvPr/>
            </p:nvSpPr>
            <p:spPr bwMode="auto">
              <a:xfrm>
                <a:off x="2734" y="2698"/>
                <a:ext cx="236" cy="182"/>
              </a:xfrm>
              <a:custGeom>
                <a:avLst/>
                <a:gdLst>
                  <a:gd name="T0" fmla="*/ 4 w 251"/>
                  <a:gd name="T1" fmla="*/ 103 h 194"/>
                  <a:gd name="T2" fmla="*/ 13 w 251"/>
                  <a:gd name="T3" fmla="*/ 103 h 194"/>
                  <a:gd name="T4" fmla="*/ 38 w 251"/>
                  <a:gd name="T5" fmla="*/ 99 h 194"/>
                  <a:gd name="T6" fmla="*/ 47 w 251"/>
                  <a:gd name="T7" fmla="*/ 86 h 194"/>
                  <a:gd name="T8" fmla="*/ 49 w 251"/>
                  <a:gd name="T9" fmla="*/ 55 h 194"/>
                  <a:gd name="T10" fmla="*/ 63 w 251"/>
                  <a:gd name="T11" fmla="*/ 53 h 194"/>
                  <a:gd name="T12" fmla="*/ 91 w 251"/>
                  <a:gd name="T13" fmla="*/ 30 h 194"/>
                  <a:gd name="T14" fmla="*/ 140 w 251"/>
                  <a:gd name="T15" fmla="*/ 0 h 194"/>
                  <a:gd name="T16" fmla="*/ 146 w 251"/>
                  <a:gd name="T17" fmla="*/ 2 h 194"/>
                  <a:gd name="T18" fmla="*/ 152 w 251"/>
                  <a:gd name="T19" fmla="*/ 4 h 194"/>
                  <a:gd name="T20" fmla="*/ 160 w 251"/>
                  <a:gd name="T21" fmla="*/ 8 h 194"/>
                  <a:gd name="T22" fmla="*/ 166 w 251"/>
                  <a:gd name="T23" fmla="*/ 11 h 194"/>
                  <a:gd name="T24" fmla="*/ 176 w 251"/>
                  <a:gd name="T25" fmla="*/ 8 h 194"/>
                  <a:gd name="T26" fmla="*/ 185 w 251"/>
                  <a:gd name="T27" fmla="*/ 39 h 194"/>
                  <a:gd name="T28" fmla="*/ 181 w 251"/>
                  <a:gd name="T29" fmla="*/ 51 h 194"/>
                  <a:gd name="T30" fmla="*/ 178 w 251"/>
                  <a:gd name="T31" fmla="*/ 80 h 194"/>
                  <a:gd name="T32" fmla="*/ 155 w 251"/>
                  <a:gd name="T33" fmla="*/ 107 h 194"/>
                  <a:gd name="T34" fmla="*/ 156 w 251"/>
                  <a:gd name="T35" fmla="*/ 116 h 194"/>
                  <a:gd name="T36" fmla="*/ 140 w 251"/>
                  <a:gd name="T37" fmla="*/ 127 h 194"/>
                  <a:gd name="T38" fmla="*/ 115 w 251"/>
                  <a:gd name="T39" fmla="*/ 123 h 194"/>
                  <a:gd name="T40" fmla="*/ 111 w 251"/>
                  <a:gd name="T41" fmla="*/ 129 h 194"/>
                  <a:gd name="T42" fmla="*/ 90 w 251"/>
                  <a:gd name="T43" fmla="*/ 122 h 194"/>
                  <a:gd name="T44" fmla="*/ 82 w 251"/>
                  <a:gd name="T45" fmla="*/ 127 h 194"/>
                  <a:gd name="T46" fmla="*/ 71 w 251"/>
                  <a:gd name="T47" fmla="*/ 118 h 194"/>
                  <a:gd name="T48" fmla="*/ 49 w 251"/>
                  <a:gd name="T49" fmla="*/ 118 h 194"/>
                  <a:gd name="T50" fmla="*/ 39 w 251"/>
                  <a:gd name="T51" fmla="*/ 141 h 194"/>
                  <a:gd name="T52" fmla="*/ 33 w 251"/>
                  <a:gd name="T53" fmla="*/ 134 h 194"/>
                  <a:gd name="T54" fmla="*/ 22 w 251"/>
                  <a:gd name="T55" fmla="*/ 135 h 194"/>
                  <a:gd name="T56" fmla="*/ 11 w 251"/>
                  <a:gd name="T57" fmla="*/ 129 h 194"/>
                  <a:gd name="T58" fmla="*/ 8 w 251"/>
                  <a:gd name="T59" fmla="*/ 128 h 194"/>
                  <a:gd name="T60" fmla="*/ 9 w 251"/>
                  <a:gd name="T61" fmla="*/ 123 h 194"/>
                  <a:gd name="T62" fmla="*/ 4 w 251"/>
                  <a:gd name="T63" fmla="*/ 114 h 194"/>
                  <a:gd name="T64" fmla="*/ 0 w 251"/>
                  <a:gd name="T65" fmla="*/ 109 h 194"/>
                  <a:gd name="T66" fmla="*/ 4 w 251"/>
                  <a:gd name="T67" fmla="*/ 103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3" name="Freeform 221">
                <a:extLst>
                  <a:ext uri="{FF2B5EF4-FFF2-40B4-BE49-F238E27FC236}">
                    <a16:creationId xmlns:a16="http://schemas.microsoft.com/office/drawing/2014/main" id="{38142C99-BCDE-45E7-A67C-E134D8BA2E12}"/>
                  </a:ext>
                </a:extLst>
              </p:cNvPr>
              <p:cNvSpPr>
                <a:spLocks/>
              </p:cNvSpPr>
              <p:nvPr/>
            </p:nvSpPr>
            <p:spPr bwMode="auto">
              <a:xfrm>
                <a:off x="3060" y="2709"/>
                <a:ext cx="248" cy="290"/>
              </a:xfrm>
              <a:custGeom>
                <a:avLst/>
                <a:gdLst>
                  <a:gd name="T0" fmla="*/ 138 w 264"/>
                  <a:gd name="T1" fmla="*/ 15 h 308"/>
                  <a:gd name="T2" fmla="*/ 152 w 264"/>
                  <a:gd name="T3" fmla="*/ 0 h 308"/>
                  <a:gd name="T4" fmla="*/ 158 w 264"/>
                  <a:gd name="T5" fmla="*/ 0 h 308"/>
                  <a:gd name="T6" fmla="*/ 174 w 264"/>
                  <a:gd name="T7" fmla="*/ 13 h 308"/>
                  <a:gd name="T8" fmla="*/ 177 w 264"/>
                  <a:gd name="T9" fmla="*/ 23 h 308"/>
                  <a:gd name="T10" fmla="*/ 175 w 264"/>
                  <a:gd name="T11" fmla="*/ 44 h 308"/>
                  <a:gd name="T12" fmla="*/ 194 w 264"/>
                  <a:gd name="T13" fmla="*/ 64 h 308"/>
                  <a:gd name="T14" fmla="*/ 173 w 264"/>
                  <a:gd name="T15" fmla="*/ 73 h 308"/>
                  <a:gd name="T16" fmla="*/ 168 w 264"/>
                  <a:gd name="T17" fmla="*/ 95 h 308"/>
                  <a:gd name="T18" fmla="*/ 168 w 264"/>
                  <a:gd name="T19" fmla="*/ 105 h 308"/>
                  <a:gd name="T20" fmla="*/ 151 w 264"/>
                  <a:gd name="T21" fmla="*/ 133 h 308"/>
                  <a:gd name="T22" fmla="*/ 151 w 264"/>
                  <a:gd name="T23" fmla="*/ 145 h 308"/>
                  <a:gd name="T24" fmla="*/ 142 w 264"/>
                  <a:gd name="T25" fmla="*/ 146 h 308"/>
                  <a:gd name="T26" fmla="*/ 142 w 264"/>
                  <a:gd name="T27" fmla="*/ 173 h 308"/>
                  <a:gd name="T28" fmla="*/ 127 w 264"/>
                  <a:gd name="T29" fmla="*/ 173 h 308"/>
                  <a:gd name="T30" fmla="*/ 130 w 264"/>
                  <a:gd name="T31" fmla="*/ 184 h 308"/>
                  <a:gd name="T32" fmla="*/ 138 w 264"/>
                  <a:gd name="T33" fmla="*/ 185 h 308"/>
                  <a:gd name="T34" fmla="*/ 155 w 264"/>
                  <a:gd name="T35" fmla="*/ 208 h 308"/>
                  <a:gd name="T36" fmla="*/ 160 w 264"/>
                  <a:gd name="T37" fmla="*/ 208 h 308"/>
                  <a:gd name="T38" fmla="*/ 160 w 264"/>
                  <a:gd name="T39" fmla="*/ 220 h 308"/>
                  <a:gd name="T40" fmla="*/ 145 w 264"/>
                  <a:gd name="T41" fmla="*/ 220 h 308"/>
                  <a:gd name="T42" fmla="*/ 138 w 264"/>
                  <a:gd name="T43" fmla="*/ 224 h 308"/>
                  <a:gd name="T44" fmla="*/ 101 w 264"/>
                  <a:gd name="T45" fmla="*/ 228 h 308"/>
                  <a:gd name="T46" fmla="*/ 89 w 264"/>
                  <a:gd name="T47" fmla="*/ 220 h 308"/>
                  <a:gd name="T48" fmla="*/ 69 w 264"/>
                  <a:gd name="T49" fmla="*/ 221 h 308"/>
                  <a:gd name="T50" fmla="*/ 63 w 264"/>
                  <a:gd name="T51" fmla="*/ 213 h 308"/>
                  <a:gd name="T52" fmla="*/ 47 w 264"/>
                  <a:gd name="T53" fmla="*/ 189 h 308"/>
                  <a:gd name="T54" fmla="*/ 20 w 264"/>
                  <a:gd name="T55" fmla="*/ 170 h 308"/>
                  <a:gd name="T56" fmla="*/ 19 w 264"/>
                  <a:gd name="T57" fmla="*/ 151 h 308"/>
                  <a:gd name="T58" fmla="*/ 8 w 264"/>
                  <a:gd name="T59" fmla="*/ 145 h 308"/>
                  <a:gd name="T60" fmla="*/ 8 w 264"/>
                  <a:gd name="T61" fmla="*/ 126 h 308"/>
                  <a:gd name="T62" fmla="*/ 0 w 264"/>
                  <a:gd name="T63" fmla="*/ 121 h 308"/>
                  <a:gd name="T64" fmla="*/ 11 w 264"/>
                  <a:gd name="T65" fmla="*/ 90 h 308"/>
                  <a:gd name="T66" fmla="*/ 22 w 264"/>
                  <a:gd name="T67" fmla="*/ 89 h 308"/>
                  <a:gd name="T68" fmla="*/ 23 w 264"/>
                  <a:gd name="T69" fmla="*/ 34 h 308"/>
                  <a:gd name="T70" fmla="*/ 37 w 264"/>
                  <a:gd name="T71" fmla="*/ 34 h 308"/>
                  <a:gd name="T72" fmla="*/ 37 w 264"/>
                  <a:gd name="T73" fmla="*/ 8 h 308"/>
                  <a:gd name="T74" fmla="*/ 130 w 264"/>
                  <a:gd name="T75" fmla="*/ 9 h 308"/>
                  <a:gd name="T76" fmla="*/ 138 w 264"/>
                  <a:gd name="T77" fmla="*/ 15 h 3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4" name="Freeform 222">
                <a:extLst>
                  <a:ext uri="{FF2B5EF4-FFF2-40B4-BE49-F238E27FC236}">
                    <a16:creationId xmlns:a16="http://schemas.microsoft.com/office/drawing/2014/main" id="{D32527E1-C82F-49D7-9391-4980321DF84D}"/>
                  </a:ext>
                </a:extLst>
              </p:cNvPr>
              <p:cNvSpPr>
                <a:spLocks/>
              </p:cNvSpPr>
              <p:nvPr/>
            </p:nvSpPr>
            <p:spPr bwMode="auto">
              <a:xfrm>
                <a:off x="3276" y="2790"/>
                <a:ext cx="94" cy="81"/>
              </a:xfrm>
              <a:custGeom>
                <a:avLst/>
                <a:gdLst>
                  <a:gd name="T0" fmla="*/ 24 w 100"/>
                  <a:gd name="T1" fmla="*/ 0 h 86"/>
                  <a:gd name="T2" fmla="*/ 31 w 100"/>
                  <a:gd name="T3" fmla="*/ 8 h 86"/>
                  <a:gd name="T4" fmla="*/ 35 w 100"/>
                  <a:gd name="T5" fmla="*/ 20 h 86"/>
                  <a:gd name="T6" fmla="*/ 37 w 100"/>
                  <a:gd name="T7" fmla="*/ 33 h 86"/>
                  <a:gd name="T8" fmla="*/ 47 w 100"/>
                  <a:gd name="T9" fmla="*/ 33 h 86"/>
                  <a:gd name="T10" fmla="*/ 73 w 100"/>
                  <a:gd name="T11" fmla="*/ 57 h 86"/>
                  <a:gd name="T12" fmla="*/ 69 w 100"/>
                  <a:gd name="T13" fmla="*/ 64 h 86"/>
                  <a:gd name="T14" fmla="*/ 55 w 100"/>
                  <a:gd name="T15" fmla="*/ 51 h 86"/>
                  <a:gd name="T16" fmla="*/ 43 w 100"/>
                  <a:gd name="T17" fmla="*/ 39 h 86"/>
                  <a:gd name="T18" fmla="*/ 19 w 100"/>
                  <a:gd name="T19" fmla="*/ 37 h 86"/>
                  <a:gd name="T20" fmla="*/ 17 w 100"/>
                  <a:gd name="T21" fmla="*/ 41 h 86"/>
                  <a:gd name="T22" fmla="*/ 0 w 100"/>
                  <a:gd name="T23" fmla="*/ 41 h 86"/>
                  <a:gd name="T24" fmla="*/ 0 w 100"/>
                  <a:gd name="T25" fmla="*/ 32 h 86"/>
                  <a:gd name="T26" fmla="*/ 4 w 100"/>
                  <a:gd name="T27" fmla="*/ 21 h 86"/>
                  <a:gd name="T28" fmla="*/ 6 w 100"/>
                  <a:gd name="T29" fmla="*/ 8 h 86"/>
                  <a:gd name="T30" fmla="*/ 24 w 100"/>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5" name="Freeform 223">
                <a:extLst>
                  <a:ext uri="{FF2B5EF4-FFF2-40B4-BE49-F238E27FC236}">
                    <a16:creationId xmlns:a16="http://schemas.microsoft.com/office/drawing/2014/main" id="{52D511DD-B071-4488-9C39-3BAD3FF3B020}"/>
                  </a:ext>
                </a:extLst>
              </p:cNvPr>
              <p:cNvSpPr>
                <a:spLocks/>
              </p:cNvSpPr>
              <p:nvPr/>
            </p:nvSpPr>
            <p:spPr bwMode="auto">
              <a:xfrm>
                <a:off x="3223" y="2837"/>
                <a:ext cx="220" cy="167"/>
              </a:xfrm>
              <a:custGeom>
                <a:avLst/>
                <a:gdLst>
                  <a:gd name="T0" fmla="*/ 41 w 234"/>
                  <a:gd name="T1" fmla="*/ 6 h 178"/>
                  <a:gd name="T2" fmla="*/ 57 w 234"/>
                  <a:gd name="T3" fmla="*/ 6 h 178"/>
                  <a:gd name="T4" fmla="*/ 59 w 234"/>
                  <a:gd name="T5" fmla="*/ 0 h 178"/>
                  <a:gd name="T6" fmla="*/ 84 w 234"/>
                  <a:gd name="T7" fmla="*/ 2 h 178"/>
                  <a:gd name="T8" fmla="*/ 111 w 234"/>
                  <a:gd name="T9" fmla="*/ 26 h 178"/>
                  <a:gd name="T10" fmla="*/ 104 w 234"/>
                  <a:gd name="T11" fmla="*/ 34 h 178"/>
                  <a:gd name="T12" fmla="*/ 104 w 234"/>
                  <a:gd name="T13" fmla="*/ 42 h 178"/>
                  <a:gd name="T14" fmla="*/ 117 w 234"/>
                  <a:gd name="T15" fmla="*/ 44 h 178"/>
                  <a:gd name="T16" fmla="*/ 117 w 234"/>
                  <a:gd name="T17" fmla="*/ 51 h 178"/>
                  <a:gd name="T18" fmla="*/ 131 w 234"/>
                  <a:gd name="T19" fmla="*/ 67 h 178"/>
                  <a:gd name="T20" fmla="*/ 172 w 234"/>
                  <a:gd name="T21" fmla="*/ 77 h 178"/>
                  <a:gd name="T22" fmla="*/ 141 w 234"/>
                  <a:gd name="T23" fmla="*/ 111 h 178"/>
                  <a:gd name="T24" fmla="*/ 122 w 234"/>
                  <a:gd name="T25" fmla="*/ 114 h 178"/>
                  <a:gd name="T26" fmla="*/ 104 w 234"/>
                  <a:gd name="T27" fmla="*/ 123 h 178"/>
                  <a:gd name="T28" fmla="*/ 96 w 234"/>
                  <a:gd name="T29" fmla="*/ 127 h 178"/>
                  <a:gd name="T30" fmla="*/ 91 w 234"/>
                  <a:gd name="T31" fmla="*/ 121 h 178"/>
                  <a:gd name="T32" fmla="*/ 76 w 234"/>
                  <a:gd name="T33" fmla="*/ 129 h 178"/>
                  <a:gd name="T34" fmla="*/ 59 w 234"/>
                  <a:gd name="T35" fmla="*/ 128 h 178"/>
                  <a:gd name="T36" fmla="*/ 33 w 234"/>
                  <a:gd name="T37" fmla="*/ 116 h 178"/>
                  <a:gd name="T38" fmla="*/ 33 w 234"/>
                  <a:gd name="T39" fmla="*/ 107 h 178"/>
                  <a:gd name="T40" fmla="*/ 28 w 234"/>
                  <a:gd name="T41" fmla="*/ 107 h 178"/>
                  <a:gd name="T42" fmla="*/ 9 w 234"/>
                  <a:gd name="T43" fmla="*/ 83 h 178"/>
                  <a:gd name="T44" fmla="*/ 4 w 234"/>
                  <a:gd name="T45" fmla="*/ 82 h 178"/>
                  <a:gd name="T46" fmla="*/ 0 w 234"/>
                  <a:gd name="T47" fmla="*/ 71 h 178"/>
                  <a:gd name="T48" fmla="*/ 15 w 234"/>
                  <a:gd name="T49" fmla="*/ 71 h 178"/>
                  <a:gd name="T50" fmla="*/ 15 w 234"/>
                  <a:gd name="T51" fmla="*/ 45 h 178"/>
                  <a:gd name="T52" fmla="*/ 23 w 234"/>
                  <a:gd name="T53" fmla="*/ 44 h 178"/>
                  <a:gd name="T54" fmla="*/ 23 w 234"/>
                  <a:gd name="T55" fmla="*/ 32 h 178"/>
                  <a:gd name="T56" fmla="*/ 41 w 234"/>
                  <a:gd name="T57" fmla="*/ 6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6" name="Freeform 224">
                <a:extLst>
                  <a:ext uri="{FF2B5EF4-FFF2-40B4-BE49-F238E27FC236}">
                    <a16:creationId xmlns:a16="http://schemas.microsoft.com/office/drawing/2014/main" id="{DDCA6877-4AD6-460A-BAC0-200B50A6D975}"/>
                  </a:ext>
                </a:extLst>
              </p:cNvPr>
              <p:cNvSpPr>
                <a:spLocks/>
              </p:cNvSpPr>
              <p:nvPr/>
            </p:nvSpPr>
            <p:spPr bwMode="auto">
              <a:xfrm>
                <a:off x="2551" y="2679"/>
                <a:ext cx="243" cy="222"/>
              </a:xfrm>
              <a:custGeom>
                <a:avLst/>
                <a:gdLst>
                  <a:gd name="T0" fmla="*/ 89 w 258"/>
                  <a:gd name="T1" fmla="*/ 0 h 236"/>
                  <a:gd name="T2" fmla="*/ 155 w 258"/>
                  <a:gd name="T3" fmla="*/ 44 h 236"/>
                  <a:gd name="T4" fmla="*/ 166 w 258"/>
                  <a:gd name="T5" fmla="*/ 55 h 236"/>
                  <a:gd name="T6" fmla="*/ 181 w 258"/>
                  <a:gd name="T7" fmla="*/ 60 h 236"/>
                  <a:gd name="T8" fmla="*/ 180 w 258"/>
                  <a:gd name="T9" fmla="*/ 72 h 236"/>
                  <a:gd name="T10" fmla="*/ 191 w 258"/>
                  <a:gd name="T11" fmla="*/ 71 h 236"/>
                  <a:gd name="T12" fmla="*/ 191 w 258"/>
                  <a:gd name="T13" fmla="*/ 102 h 236"/>
                  <a:gd name="T14" fmla="*/ 183 w 258"/>
                  <a:gd name="T15" fmla="*/ 115 h 236"/>
                  <a:gd name="T16" fmla="*/ 157 w 258"/>
                  <a:gd name="T17" fmla="*/ 119 h 236"/>
                  <a:gd name="T18" fmla="*/ 146 w 258"/>
                  <a:gd name="T19" fmla="*/ 119 h 236"/>
                  <a:gd name="T20" fmla="*/ 132 w 258"/>
                  <a:gd name="T21" fmla="*/ 119 h 236"/>
                  <a:gd name="T22" fmla="*/ 115 w 258"/>
                  <a:gd name="T23" fmla="*/ 127 h 236"/>
                  <a:gd name="T24" fmla="*/ 101 w 258"/>
                  <a:gd name="T25" fmla="*/ 140 h 236"/>
                  <a:gd name="T26" fmla="*/ 95 w 258"/>
                  <a:gd name="T27" fmla="*/ 137 h 236"/>
                  <a:gd name="T28" fmla="*/ 88 w 258"/>
                  <a:gd name="T29" fmla="*/ 155 h 236"/>
                  <a:gd name="T30" fmla="*/ 80 w 258"/>
                  <a:gd name="T31" fmla="*/ 156 h 236"/>
                  <a:gd name="T32" fmla="*/ 77 w 258"/>
                  <a:gd name="T33" fmla="*/ 172 h 236"/>
                  <a:gd name="T34" fmla="*/ 48 w 258"/>
                  <a:gd name="T35" fmla="*/ 174 h 236"/>
                  <a:gd name="T36" fmla="*/ 41 w 258"/>
                  <a:gd name="T37" fmla="*/ 161 h 236"/>
                  <a:gd name="T38" fmla="*/ 37 w 258"/>
                  <a:gd name="T39" fmla="*/ 151 h 236"/>
                  <a:gd name="T40" fmla="*/ 19 w 258"/>
                  <a:gd name="T41" fmla="*/ 155 h 236"/>
                  <a:gd name="T42" fmla="*/ 8 w 258"/>
                  <a:gd name="T43" fmla="*/ 151 h 236"/>
                  <a:gd name="T44" fmla="*/ 8 w 258"/>
                  <a:gd name="T45" fmla="*/ 151 h 236"/>
                  <a:gd name="T46" fmla="*/ 8 w 258"/>
                  <a:gd name="T47" fmla="*/ 148 h 236"/>
                  <a:gd name="T48" fmla="*/ 8 w 258"/>
                  <a:gd name="T49" fmla="*/ 142 h 236"/>
                  <a:gd name="T50" fmla="*/ 4 w 258"/>
                  <a:gd name="T51" fmla="*/ 135 h 236"/>
                  <a:gd name="T52" fmla="*/ 2 w 258"/>
                  <a:gd name="T53" fmla="*/ 127 h 236"/>
                  <a:gd name="T54" fmla="*/ 0 w 258"/>
                  <a:gd name="T55" fmla="*/ 122 h 236"/>
                  <a:gd name="T56" fmla="*/ 6 w 258"/>
                  <a:gd name="T57" fmla="*/ 112 h 236"/>
                  <a:gd name="T58" fmla="*/ 79 w 258"/>
                  <a:gd name="T59" fmla="*/ 113 h 236"/>
                  <a:gd name="T60" fmla="*/ 80 w 258"/>
                  <a:gd name="T61" fmla="*/ 105 h 236"/>
                  <a:gd name="T62" fmla="*/ 75 w 258"/>
                  <a:gd name="T63" fmla="*/ 100 h 236"/>
                  <a:gd name="T64" fmla="*/ 67 w 258"/>
                  <a:gd name="T65" fmla="*/ 0 h 236"/>
                  <a:gd name="T66" fmla="*/ 89 w 258"/>
                  <a:gd name="T67" fmla="*/ 0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7" name="Freeform 225">
                <a:extLst>
                  <a:ext uri="{FF2B5EF4-FFF2-40B4-BE49-F238E27FC236}">
                    <a16:creationId xmlns:a16="http://schemas.microsoft.com/office/drawing/2014/main" id="{BB216E5F-0F26-418B-84EE-DE1317A51C02}"/>
                  </a:ext>
                </a:extLst>
              </p:cNvPr>
              <p:cNvSpPr>
                <a:spLocks/>
              </p:cNvSpPr>
              <p:nvPr/>
            </p:nvSpPr>
            <p:spPr bwMode="auto">
              <a:xfrm>
                <a:off x="2649" y="2831"/>
                <a:ext cx="113" cy="81"/>
              </a:xfrm>
              <a:custGeom>
                <a:avLst/>
                <a:gdLst>
                  <a:gd name="T0" fmla="*/ 33 w 120"/>
                  <a:gd name="T1" fmla="*/ 46 h 86"/>
                  <a:gd name="T2" fmla="*/ 33 w 120"/>
                  <a:gd name="T3" fmla="*/ 62 h 86"/>
                  <a:gd name="T4" fmla="*/ 22 w 120"/>
                  <a:gd name="T5" fmla="*/ 57 h 86"/>
                  <a:gd name="T6" fmla="*/ 15 w 120"/>
                  <a:gd name="T7" fmla="*/ 64 h 86"/>
                  <a:gd name="T8" fmla="*/ 0 w 120"/>
                  <a:gd name="T9" fmla="*/ 54 h 86"/>
                  <a:gd name="T10" fmla="*/ 4 w 120"/>
                  <a:gd name="T11" fmla="*/ 37 h 86"/>
                  <a:gd name="T12" fmla="*/ 9 w 120"/>
                  <a:gd name="T13" fmla="*/ 36 h 86"/>
                  <a:gd name="T14" fmla="*/ 19 w 120"/>
                  <a:gd name="T15" fmla="*/ 19 h 86"/>
                  <a:gd name="T16" fmla="*/ 23 w 120"/>
                  <a:gd name="T17" fmla="*/ 21 h 86"/>
                  <a:gd name="T18" fmla="*/ 37 w 120"/>
                  <a:gd name="T19" fmla="*/ 8 h 86"/>
                  <a:gd name="T20" fmla="*/ 55 w 120"/>
                  <a:gd name="T21" fmla="*/ 0 h 86"/>
                  <a:gd name="T22" fmla="*/ 70 w 120"/>
                  <a:gd name="T23" fmla="*/ 0 h 86"/>
                  <a:gd name="T24" fmla="*/ 67 w 120"/>
                  <a:gd name="T25" fmla="*/ 8 h 86"/>
                  <a:gd name="T26" fmla="*/ 69 w 120"/>
                  <a:gd name="T27" fmla="*/ 9 h 86"/>
                  <a:gd name="T28" fmla="*/ 77 w 120"/>
                  <a:gd name="T29" fmla="*/ 21 h 86"/>
                  <a:gd name="T30" fmla="*/ 75 w 120"/>
                  <a:gd name="T31" fmla="*/ 24 h 86"/>
                  <a:gd name="T32" fmla="*/ 89 w 120"/>
                  <a:gd name="T33" fmla="*/ 33 h 86"/>
                  <a:gd name="T34" fmla="*/ 89 w 120"/>
                  <a:gd name="T35" fmla="*/ 43 h 86"/>
                  <a:gd name="T36" fmla="*/ 77 w 120"/>
                  <a:gd name="T37" fmla="*/ 46 h 86"/>
                  <a:gd name="T38" fmla="*/ 61 w 120"/>
                  <a:gd name="T39" fmla="*/ 46 h 86"/>
                  <a:gd name="T40" fmla="*/ 33 w 120"/>
                  <a:gd name="T41" fmla="*/ 46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8" name="Freeform 226">
                <a:extLst>
                  <a:ext uri="{FF2B5EF4-FFF2-40B4-BE49-F238E27FC236}">
                    <a16:creationId xmlns:a16="http://schemas.microsoft.com/office/drawing/2014/main" id="{13C1FD2C-1398-49E4-BAAE-44D06FAE4F0B}"/>
                  </a:ext>
                </a:extLst>
              </p:cNvPr>
              <p:cNvSpPr>
                <a:spLocks/>
              </p:cNvSpPr>
              <p:nvPr/>
            </p:nvSpPr>
            <p:spPr bwMode="auto">
              <a:xfrm>
                <a:off x="2606" y="2899"/>
                <a:ext cx="88" cy="92"/>
              </a:xfrm>
              <a:custGeom>
                <a:avLst/>
                <a:gdLst>
                  <a:gd name="T0" fmla="*/ 66 w 94"/>
                  <a:gd name="T1" fmla="*/ 61 h 98"/>
                  <a:gd name="T2" fmla="*/ 36 w 94"/>
                  <a:gd name="T3" fmla="*/ 61 h 98"/>
                  <a:gd name="T4" fmla="*/ 18 w 94"/>
                  <a:gd name="T5" fmla="*/ 69 h 98"/>
                  <a:gd name="T6" fmla="*/ 7 w 94"/>
                  <a:gd name="T7" fmla="*/ 71 h 98"/>
                  <a:gd name="T8" fmla="*/ 11 w 94"/>
                  <a:gd name="T9" fmla="*/ 57 h 98"/>
                  <a:gd name="T10" fmla="*/ 9 w 94"/>
                  <a:gd name="T11" fmla="*/ 53 h 98"/>
                  <a:gd name="T12" fmla="*/ 7 w 94"/>
                  <a:gd name="T13" fmla="*/ 50 h 98"/>
                  <a:gd name="T14" fmla="*/ 0 w 94"/>
                  <a:gd name="T15" fmla="*/ 48 h 98"/>
                  <a:gd name="T16" fmla="*/ 0 w 94"/>
                  <a:gd name="T17" fmla="*/ 41 h 98"/>
                  <a:gd name="T18" fmla="*/ 0 w 94"/>
                  <a:gd name="T19" fmla="*/ 35 h 98"/>
                  <a:gd name="T20" fmla="*/ 6 w 94"/>
                  <a:gd name="T21" fmla="*/ 32 h 98"/>
                  <a:gd name="T22" fmla="*/ 4 w 94"/>
                  <a:gd name="T23" fmla="*/ 24 h 98"/>
                  <a:gd name="T24" fmla="*/ 7 w 94"/>
                  <a:gd name="T25" fmla="*/ 23 h 98"/>
                  <a:gd name="T26" fmla="*/ 7 w 94"/>
                  <a:gd name="T27" fmla="*/ 13 h 98"/>
                  <a:gd name="T28" fmla="*/ 4 w 94"/>
                  <a:gd name="T29" fmla="*/ 8 h 98"/>
                  <a:gd name="T30" fmla="*/ 6 w 94"/>
                  <a:gd name="T31" fmla="*/ 2 h 98"/>
                  <a:gd name="T32" fmla="*/ 33 w 94"/>
                  <a:gd name="T33" fmla="*/ 0 h 98"/>
                  <a:gd name="T34" fmla="*/ 48 w 94"/>
                  <a:gd name="T35" fmla="*/ 9 h 98"/>
                  <a:gd name="T36" fmla="*/ 54 w 94"/>
                  <a:gd name="T37" fmla="*/ 6 h 98"/>
                  <a:gd name="T38" fmla="*/ 65 w 94"/>
                  <a:gd name="T39" fmla="*/ 8 h 98"/>
                  <a:gd name="T40" fmla="*/ 67 w 94"/>
                  <a:gd name="T41" fmla="*/ 30 h 98"/>
                  <a:gd name="T42" fmla="*/ 61 w 94"/>
                  <a:gd name="T43" fmla="*/ 45 h 98"/>
                  <a:gd name="T44" fmla="*/ 66 w 94"/>
                  <a:gd name="T45" fmla="*/ 61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9" name="Freeform 227">
                <a:extLst>
                  <a:ext uri="{FF2B5EF4-FFF2-40B4-BE49-F238E27FC236}">
                    <a16:creationId xmlns:a16="http://schemas.microsoft.com/office/drawing/2014/main" id="{97683ECF-7E87-4485-9F14-AB96BFAF8D62}"/>
                  </a:ext>
                </a:extLst>
              </p:cNvPr>
              <p:cNvSpPr>
                <a:spLocks/>
              </p:cNvSpPr>
              <p:nvPr/>
            </p:nvSpPr>
            <p:spPr bwMode="auto">
              <a:xfrm>
                <a:off x="2476" y="2805"/>
                <a:ext cx="87" cy="66"/>
              </a:xfrm>
              <a:custGeom>
                <a:avLst/>
                <a:gdLst>
                  <a:gd name="T0" fmla="*/ 2 w 92"/>
                  <a:gd name="T1" fmla="*/ 25 h 70"/>
                  <a:gd name="T2" fmla="*/ 0 w 92"/>
                  <a:gd name="T3" fmla="*/ 22 h 70"/>
                  <a:gd name="T4" fmla="*/ 6 w 92"/>
                  <a:gd name="T5" fmla="*/ 15 h 70"/>
                  <a:gd name="T6" fmla="*/ 9 w 92"/>
                  <a:gd name="T7" fmla="*/ 8 h 70"/>
                  <a:gd name="T8" fmla="*/ 9 w 92"/>
                  <a:gd name="T9" fmla="*/ 2 h 70"/>
                  <a:gd name="T10" fmla="*/ 22 w 92"/>
                  <a:gd name="T11" fmla="*/ 0 h 70"/>
                  <a:gd name="T12" fmla="*/ 32 w 92"/>
                  <a:gd name="T13" fmla="*/ 0 h 70"/>
                  <a:gd name="T14" fmla="*/ 41 w 92"/>
                  <a:gd name="T15" fmla="*/ 6 h 70"/>
                  <a:gd name="T16" fmla="*/ 47 w 92"/>
                  <a:gd name="T17" fmla="*/ 8 h 70"/>
                  <a:gd name="T18" fmla="*/ 53 w 92"/>
                  <a:gd name="T19" fmla="*/ 19 h 70"/>
                  <a:gd name="T20" fmla="*/ 61 w 92"/>
                  <a:gd name="T21" fmla="*/ 24 h 70"/>
                  <a:gd name="T22" fmla="*/ 62 w 92"/>
                  <a:gd name="T23" fmla="*/ 28 h 70"/>
                  <a:gd name="T24" fmla="*/ 63 w 92"/>
                  <a:gd name="T25" fmla="*/ 37 h 70"/>
                  <a:gd name="T26" fmla="*/ 68 w 92"/>
                  <a:gd name="T27" fmla="*/ 43 h 70"/>
                  <a:gd name="T28" fmla="*/ 70 w 92"/>
                  <a:gd name="T29" fmla="*/ 49 h 70"/>
                  <a:gd name="T30" fmla="*/ 70 w 92"/>
                  <a:gd name="T31" fmla="*/ 52 h 70"/>
                  <a:gd name="T32" fmla="*/ 53 w 92"/>
                  <a:gd name="T33" fmla="*/ 51 h 70"/>
                  <a:gd name="T34" fmla="*/ 49 w 92"/>
                  <a:gd name="T35" fmla="*/ 48 h 70"/>
                  <a:gd name="T36" fmla="*/ 44 w 92"/>
                  <a:gd name="T37" fmla="*/ 48 h 70"/>
                  <a:gd name="T38" fmla="*/ 38 w 92"/>
                  <a:gd name="T39" fmla="*/ 48 h 70"/>
                  <a:gd name="T40" fmla="*/ 28 w 92"/>
                  <a:gd name="T41" fmla="*/ 48 h 70"/>
                  <a:gd name="T42" fmla="*/ 24 w 92"/>
                  <a:gd name="T43" fmla="*/ 48 h 70"/>
                  <a:gd name="T44" fmla="*/ 22 w 92"/>
                  <a:gd name="T45" fmla="*/ 51 h 70"/>
                  <a:gd name="T46" fmla="*/ 9 w 92"/>
                  <a:gd name="T47" fmla="*/ 52 h 70"/>
                  <a:gd name="T48" fmla="*/ 9 w 92"/>
                  <a:gd name="T49" fmla="*/ 45 h 70"/>
                  <a:gd name="T50" fmla="*/ 15 w 92"/>
                  <a:gd name="T51" fmla="*/ 41 h 70"/>
                  <a:gd name="T52" fmla="*/ 23 w 92"/>
                  <a:gd name="T53" fmla="*/ 41 h 70"/>
                  <a:gd name="T54" fmla="*/ 28 w 92"/>
                  <a:gd name="T55" fmla="*/ 41 h 70"/>
                  <a:gd name="T56" fmla="*/ 38 w 92"/>
                  <a:gd name="T57" fmla="*/ 41 h 70"/>
                  <a:gd name="T58" fmla="*/ 41 w 92"/>
                  <a:gd name="T59" fmla="*/ 40 h 70"/>
                  <a:gd name="T60" fmla="*/ 30 w 92"/>
                  <a:gd name="T61" fmla="*/ 37 h 70"/>
                  <a:gd name="T62" fmla="*/ 26 w 92"/>
                  <a:gd name="T63" fmla="*/ 37 h 70"/>
                  <a:gd name="T64" fmla="*/ 17 w 92"/>
                  <a:gd name="T65" fmla="*/ 36 h 70"/>
                  <a:gd name="T66" fmla="*/ 9 w 92"/>
                  <a:gd name="T67" fmla="*/ 36 h 70"/>
                  <a:gd name="T68" fmla="*/ 8 w 92"/>
                  <a:gd name="T69" fmla="*/ 36 h 70"/>
                  <a:gd name="T70" fmla="*/ 4 w 92"/>
                  <a:gd name="T71" fmla="*/ 30 h 70"/>
                  <a:gd name="T72" fmla="*/ 2 w 92"/>
                  <a:gd name="T73" fmla="*/ 25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0" name="Freeform 228">
                <a:extLst>
                  <a:ext uri="{FF2B5EF4-FFF2-40B4-BE49-F238E27FC236}">
                    <a16:creationId xmlns:a16="http://schemas.microsoft.com/office/drawing/2014/main" id="{0C89CB09-DBCF-4B30-8DE8-2D1CBEAD6D7B}"/>
                  </a:ext>
                </a:extLst>
              </p:cNvPr>
              <p:cNvSpPr>
                <a:spLocks/>
              </p:cNvSpPr>
              <p:nvPr/>
            </p:nvSpPr>
            <p:spPr bwMode="auto">
              <a:xfrm>
                <a:off x="3043" y="1788"/>
                <a:ext cx="160" cy="246"/>
              </a:xfrm>
              <a:custGeom>
                <a:avLst/>
                <a:gdLst>
                  <a:gd name="T0" fmla="*/ 78 w 170"/>
                  <a:gd name="T1" fmla="*/ 183 h 262"/>
                  <a:gd name="T2" fmla="*/ 65 w 170"/>
                  <a:gd name="T3" fmla="*/ 183 h 262"/>
                  <a:gd name="T4" fmla="*/ 47 w 170"/>
                  <a:gd name="T5" fmla="*/ 188 h 262"/>
                  <a:gd name="T6" fmla="*/ 30 w 170"/>
                  <a:gd name="T7" fmla="*/ 192 h 262"/>
                  <a:gd name="T8" fmla="*/ 8 w 170"/>
                  <a:gd name="T9" fmla="*/ 180 h 262"/>
                  <a:gd name="T10" fmla="*/ 8 w 170"/>
                  <a:gd name="T11" fmla="*/ 165 h 262"/>
                  <a:gd name="T12" fmla="*/ 6 w 170"/>
                  <a:gd name="T13" fmla="*/ 149 h 262"/>
                  <a:gd name="T14" fmla="*/ 8 w 170"/>
                  <a:gd name="T15" fmla="*/ 137 h 262"/>
                  <a:gd name="T16" fmla="*/ 17 w 170"/>
                  <a:gd name="T17" fmla="*/ 133 h 262"/>
                  <a:gd name="T18" fmla="*/ 21 w 170"/>
                  <a:gd name="T19" fmla="*/ 124 h 262"/>
                  <a:gd name="T20" fmla="*/ 47 w 170"/>
                  <a:gd name="T21" fmla="*/ 103 h 262"/>
                  <a:gd name="T22" fmla="*/ 53 w 170"/>
                  <a:gd name="T23" fmla="*/ 101 h 262"/>
                  <a:gd name="T24" fmla="*/ 52 w 170"/>
                  <a:gd name="T25" fmla="*/ 90 h 262"/>
                  <a:gd name="T26" fmla="*/ 40 w 170"/>
                  <a:gd name="T27" fmla="*/ 85 h 262"/>
                  <a:gd name="T28" fmla="*/ 33 w 170"/>
                  <a:gd name="T29" fmla="*/ 75 h 262"/>
                  <a:gd name="T30" fmla="*/ 37 w 170"/>
                  <a:gd name="T31" fmla="*/ 63 h 262"/>
                  <a:gd name="T32" fmla="*/ 32 w 170"/>
                  <a:gd name="T33" fmla="*/ 60 h 262"/>
                  <a:gd name="T34" fmla="*/ 33 w 170"/>
                  <a:gd name="T35" fmla="*/ 45 h 262"/>
                  <a:gd name="T36" fmla="*/ 24 w 170"/>
                  <a:gd name="T37" fmla="*/ 35 h 262"/>
                  <a:gd name="T38" fmla="*/ 15 w 170"/>
                  <a:gd name="T39" fmla="*/ 35 h 262"/>
                  <a:gd name="T40" fmla="*/ 0 w 170"/>
                  <a:gd name="T41" fmla="*/ 22 h 262"/>
                  <a:gd name="T42" fmla="*/ 8 w 170"/>
                  <a:gd name="T43" fmla="*/ 17 h 262"/>
                  <a:gd name="T44" fmla="*/ 19 w 170"/>
                  <a:gd name="T45" fmla="*/ 28 h 262"/>
                  <a:gd name="T46" fmla="*/ 49 w 170"/>
                  <a:gd name="T47" fmla="*/ 31 h 262"/>
                  <a:gd name="T48" fmla="*/ 56 w 170"/>
                  <a:gd name="T49" fmla="*/ 23 h 262"/>
                  <a:gd name="T50" fmla="*/ 62 w 170"/>
                  <a:gd name="T51" fmla="*/ 8 h 262"/>
                  <a:gd name="T52" fmla="*/ 77 w 170"/>
                  <a:gd name="T53" fmla="*/ 0 h 262"/>
                  <a:gd name="T54" fmla="*/ 93 w 170"/>
                  <a:gd name="T55" fmla="*/ 8 h 262"/>
                  <a:gd name="T56" fmla="*/ 100 w 170"/>
                  <a:gd name="T57" fmla="*/ 17 h 262"/>
                  <a:gd name="T58" fmla="*/ 93 w 170"/>
                  <a:gd name="T59" fmla="*/ 23 h 262"/>
                  <a:gd name="T60" fmla="*/ 90 w 170"/>
                  <a:gd name="T61" fmla="*/ 39 h 262"/>
                  <a:gd name="T62" fmla="*/ 107 w 170"/>
                  <a:gd name="T63" fmla="*/ 50 h 262"/>
                  <a:gd name="T64" fmla="*/ 96 w 170"/>
                  <a:gd name="T65" fmla="*/ 61 h 262"/>
                  <a:gd name="T66" fmla="*/ 104 w 170"/>
                  <a:gd name="T67" fmla="*/ 75 h 262"/>
                  <a:gd name="T68" fmla="*/ 107 w 170"/>
                  <a:gd name="T69" fmla="*/ 86 h 262"/>
                  <a:gd name="T70" fmla="*/ 102 w 170"/>
                  <a:gd name="T71" fmla="*/ 101 h 262"/>
                  <a:gd name="T72" fmla="*/ 109 w 170"/>
                  <a:gd name="T73" fmla="*/ 108 h 262"/>
                  <a:gd name="T74" fmla="*/ 115 w 170"/>
                  <a:gd name="T75" fmla="*/ 118 h 262"/>
                  <a:gd name="T76" fmla="*/ 107 w 170"/>
                  <a:gd name="T77" fmla="*/ 125 h 262"/>
                  <a:gd name="T78" fmla="*/ 126 w 170"/>
                  <a:gd name="T79" fmla="*/ 138 h 262"/>
                  <a:gd name="T80" fmla="*/ 120 w 170"/>
                  <a:gd name="T81" fmla="*/ 149 h 262"/>
                  <a:gd name="T82" fmla="*/ 100 w 170"/>
                  <a:gd name="T83" fmla="*/ 166 h 262"/>
                  <a:gd name="T84" fmla="*/ 78 w 170"/>
                  <a:gd name="T85" fmla="*/ 183 h 2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0" h="262">
                    <a:moveTo>
                      <a:pt x="106" y="250"/>
                    </a:moveTo>
                    <a:lnTo>
                      <a:pt x="88" y="250"/>
                    </a:lnTo>
                    <a:lnTo>
                      <a:pt x="64" y="258"/>
                    </a:lnTo>
                    <a:lnTo>
                      <a:pt x="40" y="262"/>
                    </a:lnTo>
                    <a:lnTo>
                      <a:pt x="10" y="246"/>
                    </a:lnTo>
                    <a:lnTo>
                      <a:pt x="12" y="226"/>
                    </a:lnTo>
                    <a:lnTo>
                      <a:pt x="6" y="204"/>
                    </a:lnTo>
                    <a:lnTo>
                      <a:pt x="10" y="188"/>
                    </a:lnTo>
                    <a:lnTo>
                      <a:pt x="22" y="182"/>
                    </a:lnTo>
                    <a:lnTo>
                      <a:pt x="28" y="170"/>
                    </a:lnTo>
                    <a:lnTo>
                      <a:pt x="64" y="142"/>
                    </a:lnTo>
                    <a:lnTo>
                      <a:pt x="72" y="140"/>
                    </a:lnTo>
                    <a:lnTo>
                      <a:pt x="70" y="124"/>
                    </a:lnTo>
                    <a:lnTo>
                      <a:pt x="54" y="116"/>
                    </a:lnTo>
                    <a:lnTo>
                      <a:pt x="44" y="102"/>
                    </a:lnTo>
                    <a:lnTo>
                      <a:pt x="50" y="86"/>
                    </a:lnTo>
                    <a:lnTo>
                      <a:pt x="42" y="82"/>
                    </a:lnTo>
                    <a:lnTo>
                      <a:pt x="44" y="62"/>
                    </a:lnTo>
                    <a:lnTo>
                      <a:pt x="34" y="48"/>
                    </a:lnTo>
                    <a:lnTo>
                      <a:pt x="20" y="48"/>
                    </a:lnTo>
                    <a:lnTo>
                      <a:pt x="0" y="30"/>
                    </a:lnTo>
                    <a:lnTo>
                      <a:pt x="10" y="22"/>
                    </a:lnTo>
                    <a:lnTo>
                      <a:pt x="24" y="38"/>
                    </a:lnTo>
                    <a:lnTo>
                      <a:pt x="66" y="42"/>
                    </a:lnTo>
                    <a:lnTo>
                      <a:pt x="76" y="32"/>
                    </a:lnTo>
                    <a:lnTo>
                      <a:pt x="84" y="12"/>
                    </a:lnTo>
                    <a:lnTo>
                      <a:pt x="104" y="0"/>
                    </a:lnTo>
                    <a:lnTo>
                      <a:pt x="126" y="8"/>
                    </a:lnTo>
                    <a:lnTo>
                      <a:pt x="136" y="22"/>
                    </a:lnTo>
                    <a:lnTo>
                      <a:pt x="126" y="32"/>
                    </a:lnTo>
                    <a:lnTo>
                      <a:pt x="122" y="54"/>
                    </a:lnTo>
                    <a:lnTo>
                      <a:pt x="146" y="68"/>
                    </a:lnTo>
                    <a:lnTo>
                      <a:pt x="130" y="84"/>
                    </a:lnTo>
                    <a:lnTo>
                      <a:pt x="140" y="102"/>
                    </a:lnTo>
                    <a:lnTo>
                      <a:pt x="146" y="118"/>
                    </a:lnTo>
                    <a:lnTo>
                      <a:pt x="138" y="138"/>
                    </a:lnTo>
                    <a:lnTo>
                      <a:pt x="148" y="148"/>
                    </a:lnTo>
                    <a:lnTo>
                      <a:pt x="156" y="162"/>
                    </a:lnTo>
                    <a:lnTo>
                      <a:pt x="146" y="172"/>
                    </a:lnTo>
                    <a:lnTo>
                      <a:pt x="170" y="190"/>
                    </a:lnTo>
                    <a:lnTo>
                      <a:pt x="162" y="204"/>
                    </a:lnTo>
                    <a:lnTo>
                      <a:pt x="136" y="228"/>
                    </a:lnTo>
                    <a:lnTo>
                      <a:pt x="106" y="25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1" name="Freeform 229">
                <a:extLst>
                  <a:ext uri="{FF2B5EF4-FFF2-40B4-BE49-F238E27FC236}">
                    <a16:creationId xmlns:a16="http://schemas.microsoft.com/office/drawing/2014/main" id="{F48A695B-90D6-42F1-A53D-6ACFD57C6690}"/>
                  </a:ext>
                </a:extLst>
              </p:cNvPr>
              <p:cNvSpPr>
                <a:spLocks/>
              </p:cNvSpPr>
              <p:nvPr/>
            </p:nvSpPr>
            <p:spPr bwMode="auto">
              <a:xfrm>
                <a:off x="2897" y="1816"/>
                <a:ext cx="197" cy="318"/>
              </a:xfrm>
              <a:custGeom>
                <a:avLst/>
                <a:gdLst>
                  <a:gd name="T0" fmla="*/ 124 w 209"/>
                  <a:gd name="T1" fmla="*/ 8 h 338"/>
                  <a:gd name="T2" fmla="*/ 140 w 209"/>
                  <a:gd name="T3" fmla="*/ 13 h 338"/>
                  <a:gd name="T4" fmla="*/ 148 w 209"/>
                  <a:gd name="T5" fmla="*/ 30 h 338"/>
                  <a:gd name="T6" fmla="*/ 153 w 209"/>
                  <a:gd name="T7" fmla="*/ 41 h 338"/>
                  <a:gd name="T8" fmla="*/ 156 w 209"/>
                  <a:gd name="T9" fmla="*/ 64 h 338"/>
                  <a:gd name="T10" fmla="*/ 135 w 209"/>
                  <a:gd name="T11" fmla="*/ 67 h 338"/>
                  <a:gd name="T12" fmla="*/ 120 w 209"/>
                  <a:gd name="T13" fmla="*/ 84 h 338"/>
                  <a:gd name="T14" fmla="*/ 114 w 209"/>
                  <a:gd name="T15" fmla="*/ 102 h 338"/>
                  <a:gd name="T16" fmla="*/ 90 w 209"/>
                  <a:gd name="T17" fmla="*/ 112 h 338"/>
                  <a:gd name="T18" fmla="*/ 76 w 209"/>
                  <a:gd name="T19" fmla="*/ 131 h 338"/>
                  <a:gd name="T20" fmla="*/ 75 w 209"/>
                  <a:gd name="T21" fmla="*/ 159 h 338"/>
                  <a:gd name="T22" fmla="*/ 93 w 209"/>
                  <a:gd name="T23" fmla="*/ 174 h 338"/>
                  <a:gd name="T24" fmla="*/ 83 w 209"/>
                  <a:gd name="T25" fmla="*/ 189 h 338"/>
                  <a:gd name="T26" fmla="*/ 68 w 209"/>
                  <a:gd name="T27" fmla="*/ 204 h 338"/>
                  <a:gd name="T28" fmla="*/ 65 w 209"/>
                  <a:gd name="T29" fmla="*/ 224 h 338"/>
                  <a:gd name="T30" fmla="*/ 51 w 209"/>
                  <a:gd name="T31" fmla="*/ 237 h 338"/>
                  <a:gd name="T32" fmla="*/ 38 w 209"/>
                  <a:gd name="T33" fmla="*/ 246 h 338"/>
                  <a:gd name="T34" fmla="*/ 24 w 209"/>
                  <a:gd name="T35" fmla="*/ 239 h 338"/>
                  <a:gd name="T36" fmla="*/ 22 w 209"/>
                  <a:gd name="T37" fmla="*/ 228 h 338"/>
                  <a:gd name="T38" fmla="*/ 8 w 209"/>
                  <a:gd name="T39" fmla="*/ 202 h 338"/>
                  <a:gd name="T40" fmla="*/ 12 w 209"/>
                  <a:gd name="T41" fmla="*/ 186 h 338"/>
                  <a:gd name="T42" fmla="*/ 20 w 209"/>
                  <a:gd name="T43" fmla="*/ 168 h 338"/>
                  <a:gd name="T44" fmla="*/ 12 w 209"/>
                  <a:gd name="T45" fmla="*/ 153 h 338"/>
                  <a:gd name="T46" fmla="*/ 22 w 209"/>
                  <a:gd name="T47" fmla="*/ 143 h 338"/>
                  <a:gd name="T48" fmla="*/ 12 w 209"/>
                  <a:gd name="T49" fmla="*/ 124 h 338"/>
                  <a:gd name="T50" fmla="*/ 24 w 209"/>
                  <a:gd name="T51" fmla="*/ 99 h 338"/>
                  <a:gd name="T52" fmla="*/ 39 w 209"/>
                  <a:gd name="T53" fmla="*/ 91 h 338"/>
                  <a:gd name="T54" fmla="*/ 42 w 209"/>
                  <a:gd name="T55" fmla="*/ 69 h 338"/>
                  <a:gd name="T56" fmla="*/ 54 w 209"/>
                  <a:gd name="T57" fmla="*/ 56 h 338"/>
                  <a:gd name="T58" fmla="*/ 65 w 209"/>
                  <a:gd name="T59" fmla="*/ 40 h 338"/>
                  <a:gd name="T60" fmla="*/ 74 w 209"/>
                  <a:gd name="T61" fmla="*/ 20 h 338"/>
                  <a:gd name="T62" fmla="*/ 87 w 209"/>
                  <a:gd name="T63" fmla="*/ 8 h 338"/>
                  <a:gd name="T64" fmla="*/ 97 w 209"/>
                  <a:gd name="T65" fmla="*/ 13 h 338"/>
                  <a:gd name="T66" fmla="*/ 108 w 209"/>
                  <a:gd name="T67" fmla="*/ 2 h 3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9" h="338">
                    <a:moveTo>
                      <a:pt x="155" y="0"/>
                    </a:moveTo>
                    <a:lnTo>
                      <a:pt x="167" y="10"/>
                    </a:lnTo>
                    <a:lnTo>
                      <a:pt x="175" y="18"/>
                    </a:lnTo>
                    <a:lnTo>
                      <a:pt x="189" y="18"/>
                    </a:lnTo>
                    <a:lnTo>
                      <a:pt x="199" y="32"/>
                    </a:lnTo>
                    <a:lnTo>
                      <a:pt x="199" y="40"/>
                    </a:lnTo>
                    <a:lnTo>
                      <a:pt x="197" y="52"/>
                    </a:lnTo>
                    <a:lnTo>
                      <a:pt x="205" y="56"/>
                    </a:lnTo>
                    <a:lnTo>
                      <a:pt x="199" y="72"/>
                    </a:lnTo>
                    <a:lnTo>
                      <a:pt x="209" y="86"/>
                    </a:lnTo>
                    <a:lnTo>
                      <a:pt x="191" y="88"/>
                    </a:lnTo>
                    <a:lnTo>
                      <a:pt x="181" y="90"/>
                    </a:lnTo>
                    <a:lnTo>
                      <a:pt x="167" y="100"/>
                    </a:lnTo>
                    <a:lnTo>
                      <a:pt x="161" y="114"/>
                    </a:lnTo>
                    <a:lnTo>
                      <a:pt x="165" y="124"/>
                    </a:lnTo>
                    <a:lnTo>
                      <a:pt x="153" y="138"/>
                    </a:lnTo>
                    <a:lnTo>
                      <a:pt x="137" y="150"/>
                    </a:lnTo>
                    <a:lnTo>
                      <a:pt x="121" y="152"/>
                    </a:lnTo>
                    <a:lnTo>
                      <a:pt x="111" y="166"/>
                    </a:lnTo>
                    <a:lnTo>
                      <a:pt x="103" y="178"/>
                    </a:lnTo>
                    <a:lnTo>
                      <a:pt x="99" y="194"/>
                    </a:lnTo>
                    <a:lnTo>
                      <a:pt x="101" y="216"/>
                    </a:lnTo>
                    <a:lnTo>
                      <a:pt x="115" y="222"/>
                    </a:lnTo>
                    <a:lnTo>
                      <a:pt x="125" y="236"/>
                    </a:lnTo>
                    <a:lnTo>
                      <a:pt x="123" y="248"/>
                    </a:lnTo>
                    <a:lnTo>
                      <a:pt x="111" y="256"/>
                    </a:lnTo>
                    <a:lnTo>
                      <a:pt x="93" y="266"/>
                    </a:lnTo>
                    <a:lnTo>
                      <a:pt x="91" y="278"/>
                    </a:lnTo>
                    <a:lnTo>
                      <a:pt x="91" y="292"/>
                    </a:lnTo>
                    <a:lnTo>
                      <a:pt x="87" y="304"/>
                    </a:lnTo>
                    <a:lnTo>
                      <a:pt x="81" y="316"/>
                    </a:lnTo>
                    <a:lnTo>
                      <a:pt x="69" y="322"/>
                    </a:lnTo>
                    <a:lnTo>
                      <a:pt x="55" y="324"/>
                    </a:lnTo>
                    <a:lnTo>
                      <a:pt x="51" y="336"/>
                    </a:lnTo>
                    <a:lnTo>
                      <a:pt x="37" y="338"/>
                    </a:lnTo>
                    <a:lnTo>
                      <a:pt x="33" y="324"/>
                    </a:lnTo>
                    <a:lnTo>
                      <a:pt x="29" y="316"/>
                    </a:lnTo>
                    <a:lnTo>
                      <a:pt x="29" y="308"/>
                    </a:lnTo>
                    <a:lnTo>
                      <a:pt x="17" y="290"/>
                    </a:lnTo>
                    <a:lnTo>
                      <a:pt x="11" y="274"/>
                    </a:lnTo>
                    <a:lnTo>
                      <a:pt x="0" y="254"/>
                    </a:lnTo>
                    <a:lnTo>
                      <a:pt x="17" y="252"/>
                    </a:lnTo>
                    <a:lnTo>
                      <a:pt x="17" y="236"/>
                    </a:lnTo>
                    <a:lnTo>
                      <a:pt x="25" y="228"/>
                    </a:lnTo>
                    <a:lnTo>
                      <a:pt x="29" y="216"/>
                    </a:lnTo>
                    <a:lnTo>
                      <a:pt x="17" y="208"/>
                    </a:lnTo>
                    <a:lnTo>
                      <a:pt x="31" y="206"/>
                    </a:lnTo>
                    <a:lnTo>
                      <a:pt x="29" y="194"/>
                    </a:lnTo>
                    <a:lnTo>
                      <a:pt x="17" y="188"/>
                    </a:lnTo>
                    <a:lnTo>
                      <a:pt x="17" y="168"/>
                    </a:lnTo>
                    <a:lnTo>
                      <a:pt x="17" y="138"/>
                    </a:lnTo>
                    <a:lnTo>
                      <a:pt x="33" y="134"/>
                    </a:lnTo>
                    <a:lnTo>
                      <a:pt x="49" y="128"/>
                    </a:lnTo>
                    <a:lnTo>
                      <a:pt x="53" y="124"/>
                    </a:lnTo>
                    <a:lnTo>
                      <a:pt x="47" y="110"/>
                    </a:lnTo>
                    <a:lnTo>
                      <a:pt x="57" y="94"/>
                    </a:lnTo>
                    <a:lnTo>
                      <a:pt x="59" y="80"/>
                    </a:lnTo>
                    <a:lnTo>
                      <a:pt x="73" y="76"/>
                    </a:lnTo>
                    <a:lnTo>
                      <a:pt x="75" y="64"/>
                    </a:lnTo>
                    <a:lnTo>
                      <a:pt x="87" y="54"/>
                    </a:lnTo>
                    <a:lnTo>
                      <a:pt x="87" y="42"/>
                    </a:lnTo>
                    <a:lnTo>
                      <a:pt x="99" y="26"/>
                    </a:lnTo>
                    <a:lnTo>
                      <a:pt x="117" y="24"/>
                    </a:lnTo>
                    <a:lnTo>
                      <a:pt x="117" y="12"/>
                    </a:lnTo>
                    <a:lnTo>
                      <a:pt x="131" y="10"/>
                    </a:lnTo>
                    <a:lnTo>
                      <a:pt x="131" y="18"/>
                    </a:lnTo>
                    <a:lnTo>
                      <a:pt x="145" y="18"/>
                    </a:lnTo>
                    <a:lnTo>
                      <a:pt x="145" y="2"/>
                    </a:lnTo>
                    <a:lnTo>
                      <a:pt x="155"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2" name="Freeform 230">
                <a:extLst>
                  <a:ext uri="{FF2B5EF4-FFF2-40B4-BE49-F238E27FC236}">
                    <a16:creationId xmlns:a16="http://schemas.microsoft.com/office/drawing/2014/main" id="{835A12BB-D821-4E91-8214-613D58B8D863}"/>
                  </a:ext>
                </a:extLst>
              </p:cNvPr>
              <p:cNvSpPr>
                <a:spLocks/>
              </p:cNvSpPr>
              <p:nvPr/>
            </p:nvSpPr>
            <p:spPr bwMode="auto">
              <a:xfrm>
                <a:off x="2807" y="1760"/>
                <a:ext cx="386" cy="317"/>
              </a:xfrm>
              <a:custGeom>
                <a:avLst/>
                <a:gdLst>
                  <a:gd name="T0" fmla="*/ 67 w 411"/>
                  <a:gd name="T1" fmla="*/ 225 h 338"/>
                  <a:gd name="T2" fmla="*/ 60 w 411"/>
                  <a:gd name="T3" fmla="*/ 227 h 338"/>
                  <a:gd name="T4" fmla="*/ 45 w 411"/>
                  <a:gd name="T5" fmla="*/ 238 h 338"/>
                  <a:gd name="T6" fmla="*/ 19 w 411"/>
                  <a:gd name="T7" fmla="*/ 243 h 338"/>
                  <a:gd name="T8" fmla="*/ 8 w 411"/>
                  <a:gd name="T9" fmla="*/ 230 h 338"/>
                  <a:gd name="T10" fmla="*/ 11 w 411"/>
                  <a:gd name="T11" fmla="*/ 219 h 338"/>
                  <a:gd name="T12" fmla="*/ 4 w 411"/>
                  <a:gd name="T13" fmla="*/ 216 h 338"/>
                  <a:gd name="T14" fmla="*/ 8 w 411"/>
                  <a:gd name="T15" fmla="*/ 204 h 338"/>
                  <a:gd name="T16" fmla="*/ 0 w 411"/>
                  <a:gd name="T17" fmla="*/ 180 h 338"/>
                  <a:gd name="T18" fmla="*/ 20 w 411"/>
                  <a:gd name="T19" fmla="*/ 167 h 338"/>
                  <a:gd name="T20" fmla="*/ 41 w 411"/>
                  <a:gd name="T21" fmla="*/ 159 h 338"/>
                  <a:gd name="T22" fmla="*/ 51 w 411"/>
                  <a:gd name="T23" fmla="*/ 151 h 338"/>
                  <a:gd name="T24" fmla="*/ 71 w 411"/>
                  <a:gd name="T25" fmla="*/ 146 h 338"/>
                  <a:gd name="T26" fmla="*/ 61 w 411"/>
                  <a:gd name="T27" fmla="*/ 148 h 338"/>
                  <a:gd name="T28" fmla="*/ 67 w 411"/>
                  <a:gd name="T29" fmla="*/ 134 h 338"/>
                  <a:gd name="T30" fmla="*/ 83 w 411"/>
                  <a:gd name="T31" fmla="*/ 119 h 338"/>
                  <a:gd name="T32" fmla="*/ 100 w 411"/>
                  <a:gd name="T33" fmla="*/ 98 h 338"/>
                  <a:gd name="T34" fmla="*/ 115 w 411"/>
                  <a:gd name="T35" fmla="*/ 77 h 338"/>
                  <a:gd name="T36" fmla="*/ 128 w 411"/>
                  <a:gd name="T37" fmla="*/ 63 h 338"/>
                  <a:gd name="T38" fmla="*/ 135 w 411"/>
                  <a:gd name="T39" fmla="*/ 53 h 338"/>
                  <a:gd name="T40" fmla="*/ 119 w 411"/>
                  <a:gd name="T41" fmla="*/ 56 h 338"/>
                  <a:gd name="T42" fmla="*/ 121 w 411"/>
                  <a:gd name="T43" fmla="*/ 45 h 338"/>
                  <a:gd name="T44" fmla="*/ 134 w 411"/>
                  <a:gd name="T45" fmla="*/ 47 h 338"/>
                  <a:gd name="T46" fmla="*/ 148 w 411"/>
                  <a:gd name="T47" fmla="*/ 44 h 338"/>
                  <a:gd name="T48" fmla="*/ 146 w 411"/>
                  <a:gd name="T49" fmla="*/ 32 h 338"/>
                  <a:gd name="T50" fmla="*/ 164 w 411"/>
                  <a:gd name="T51" fmla="*/ 22 h 338"/>
                  <a:gd name="T52" fmla="*/ 178 w 411"/>
                  <a:gd name="T53" fmla="*/ 30 h 338"/>
                  <a:gd name="T54" fmla="*/ 195 w 411"/>
                  <a:gd name="T55" fmla="*/ 28 h 338"/>
                  <a:gd name="T56" fmla="*/ 209 w 411"/>
                  <a:gd name="T57" fmla="*/ 19 h 338"/>
                  <a:gd name="T58" fmla="*/ 211 w 411"/>
                  <a:gd name="T59" fmla="*/ 26 h 338"/>
                  <a:gd name="T60" fmla="*/ 224 w 411"/>
                  <a:gd name="T61" fmla="*/ 11 h 338"/>
                  <a:gd name="T62" fmla="*/ 247 w 411"/>
                  <a:gd name="T63" fmla="*/ 4 h 338"/>
                  <a:gd name="T64" fmla="*/ 234 w 411"/>
                  <a:gd name="T65" fmla="*/ 23 h 338"/>
                  <a:gd name="T66" fmla="*/ 251 w 411"/>
                  <a:gd name="T67" fmla="*/ 17 h 338"/>
                  <a:gd name="T68" fmla="*/ 272 w 411"/>
                  <a:gd name="T69" fmla="*/ 6 h 338"/>
                  <a:gd name="T70" fmla="*/ 283 w 411"/>
                  <a:gd name="T71" fmla="*/ 8 h 338"/>
                  <a:gd name="T72" fmla="*/ 293 w 411"/>
                  <a:gd name="T73" fmla="*/ 23 h 338"/>
                  <a:gd name="T74" fmla="*/ 290 w 411"/>
                  <a:gd name="T75" fmla="*/ 32 h 338"/>
                  <a:gd name="T76" fmla="*/ 283 w 411"/>
                  <a:gd name="T77" fmla="*/ 38 h 338"/>
                  <a:gd name="T78" fmla="*/ 259 w 411"/>
                  <a:gd name="T79" fmla="*/ 22 h 338"/>
                  <a:gd name="T80" fmla="*/ 243 w 411"/>
                  <a:gd name="T81" fmla="*/ 32 h 338"/>
                  <a:gd name="T82" fmla="*/ 232 w 411"/>
                  <a:gd name="T83" fmla="*/ 53 h 338"/>
                  <a:gd name="T84" fmla="*/ 200 w 411"/>
                  <a:gd name="T85" fmla="*/ 50 h 338"/>
                  <a:gd name="T86" fmla="*/ 191 w 411"/>
                  <a:gd name="T87" fmla="*/ 38 h 338"/>
                  <a:gd name="T88" fmla="*/ 176 w 411"/>
                  <a:gd name="T89" fmla="*/ 45 h 338"/>
                  <a:gd name="T90" fmla="*/ 166 w 411"/>
                  <a:gd name="T91" fmla="*/ 56 h 338"/>
                  <a:gd name="T92" fmla="*/ 156 w 411"/>
                  <a:gd name="T93" fmla="*/ 53 h 338"/>
                  <a:gd name="T94" fmla="*/ 143 w 411"/>
                  <a:gd name="T95" fmla="*/ 63 h 338"/>
                  <a:gd name="T96" fmla="*/ 134 w 411"/>
                  <a:gd name="T97" fmla="*/ 83 h 338"/>
                  <a:gd name="T98" fmla="*/ 123 w 411"/>
                  <a:gd name="T99" fmla="*/ 99 h 338"/>
                  <a:gd name="T100" fmla="*/ 112 w 411"/>
                  <a:gd name="T101" fmla="*/ 112 h 338"/>
                  <a:gd name="T102" fmla="*/ 109 w 411"/>
                  <a:gd name="T103" fmla="*/ 134 h 338"/>
                  <a:gd name="T104" fmla="*/ 83 w 411"/>
                  <a:gd name="T105" fmla="*/ 143 h 338"/>
                  <a:gd name="T106" fmla="*/ 91 w 411"/>
                  <a:gd name="T107" fmla="*/ 184 h 338"/>
                  <a:gd name="T108" fmla="*/ 83 w 411"/>
                  <a:gd name="T109" fmla="*/ 193 h 338"/>
                  <a:gd name="T110" fmla="*/ 88 w 411"/>
                  <a:gd name="T111" fmla="*/ 208 h 338"/>
                  <a:gd name="T112" fmla="*/ 83 w 411"/>
                  <a:gd name="T113" fmla="*/ 227 h 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1" h="338">
                    <a:moveTo>
                      <a:pt x="96" y="314"/>
                    </a:moveTo>
                    <a:lnTo>
                      <a:pt x="92" y="310"/>
                    </a:lnTo>
                    <a:lnTo>
                      <a:pt x="88" y="300"/>
                    </a:lnTo>
                    <a:lnTo>
                      <a:pt x="82" y="312"/>
                    </a:lnTo>
                    <a:lnTo>
                      <a:pt x="74" y="316"/>
                    </a:lnTo>
                    <a:lnTo>
                      <a:pt x="62" y="328"/>
                    </a:lnTo>
                    <a:lnTo>
                      <a:pt x="42" y="338"/>
                    </a:lnTo>
                    <a:lnTo>
                      <a:pt x="24" y="334"/>
                    </a:lnTo>
                    <a:lnTo>
                      <a:pt x="12" y="324"/>
                    </a:lnTo>
                    <a:lnTo>
                      <a:pt x="10" y="316"/>
                    </a:lnTo>
                    <a:lnTo>
                      <a:pt x="18" y="306"/>
                    </a:lnTo>
                    <a:lnTo>
                      <a:pt x="16" y="302"/>
                    </a:lnTo>
                    <a:lnTo>
                      <a:pt x="6" y="304"/>
                    </a:lnTo>
                    <a:lnTo>
                      <a:pt x="4" y="296"/>
                    </a:lnTo>
                    <a:lnTo>
                      <a:pt x="18" y="286"/>
                    </a:lnTo>
                    <a:lnTo>
                      <a:pt x="8" y="280"/>
                    </a:lnTo>
                    <a:lnTo>
                      <a:pt x="4" y="272"/>
                    </a:lnTo>
                    <a:lnTo>
                      <a:pt x="0" y="250"/>
                    </a:lnTo>
                    <a:lnTo>
                      <a:pt x="4" y="240"/>
                    </a:lnTo>
                    <a:lnTo>
                      <a:pt x="26" y="230"/>
                    </a:lnTo>
                    <a:lnTo>
                      <a:pt x="42" y="226"/>
                    </a:lnTo>
                    <a:lnTo>
                      <a:pt x="56" y="220"/>
                    </a:lnTo>
                    <a:lnTo>
                      <a:pt x="62" y="208"/>
                    </a:lnTo>
                    <a:lnTo>
                      <a:pt x="70" y="208"/>
                    </a:lnTo>
                    <a:lnTo>
                      <a:pt x="84" y="210"/>
                    </a:lnTo>
                    <a:lnTo>
                      <a:pt x="98" y="202"/>
                    </a:lnTo>
                    <a:lnTo>
                      <a:pt x="94" y="194"/>
                    </a:lnTo>
                    <a:lnTo>
                      <a:pt x="84" y="204"/>
                    </a:lnTo>
                    <a:lnTo>
                      <a:pt x="74" y="202"/>
                    </a:lnTo>
                    <a:lnTo>
                      <a:pt x="92" y="184"/>
                    </a:lnTo>
                    <a:lnTo>
                      <a:pt x="103" y="178"/>
                    </a:lnTo>
                    <a:lnTo>
                      <a:pt x="113" y="164"/>
                    </a:lnTo>
                    <a:lnTo>
                      <a:pt x="127" y="140"/>
                    </a:lnTo>
                    <a:lnTo>
                      <a:pt x="137" y="134"/>
                    </a:lnTo>
                    <a:lnTo>
                      <a:pt x="137" y="122"/>
                    </a:lnTo>
                    <a:lnTo>
                      <a:pt x="157" y="106"/>
                    </a:lnTo>
                    <a:lnTo>
                      <a:pt x="167" y="100"/>
                    </a:lnTo>
                    <a:lnTo>
                      <a:pt x="175" y="86"/>
                    </a:lnTo>
                    <a:lnTo>
                      <a:pt x="183" y="86"/>
                    </a:lnTo>
                    <a:lnTo>
                      <a:pt x="185" y="72"/>
                    </a:lnTo>
                    <a:lnTo>
                      <a:pt x="175" y="78"/>
                    </a:lnTo>
                    <a:lnTo>
                      <a:pt x="163" y="78"/>
                    </a:lnTo>
                    <a:lnTo>
                      <a:pt x="161" y="72"/>
                    </a:lnTo>
                    <a:lnTo>
                      <a:pt x="165" y="62"/>
                    </a:lnTo>
                    <a:lnTo>
                      <a:pt x="175" y="56"/>
                    </a:lnTo>
                    <a:lnTo>
                      <a:pt x="183" y="64"/>
                    </a:lnTo>
                    <a:lnTo>
                      <a:pt x="201" y="68"/>
                    </a:lnTo>
                    <a:lnTo>
                      <a:pt x="203" y="60"/>
                    </a:lnTo>
                    <a:lnTo>
                      <a:pt x="193" y="54"/>
                    </a:lnTo>
                    <a:lnTo>
                      <a:pt x="199" y="44"/>
                    </a:lnTo>
                    <a:lnTo>
                      <a:pt x="217" y="48"/>
                    </a:lnTo>
                    <a:lnTo>
                      <a:pt x="225" y="30"/>
                    </a:lnTo>
                    <a:lnTo>
                      <a:pt x="237" y="30"/>
                    </a:lnTo>
                    <a:lnTo>
                      <a:pt x="243" y="40"/>
                    </a:lnTo>
                    <a:lnTo>
                      <a:pt x="257" y="32"/>
                    </a:lnTo>
                    <a:lnTo>
                      <a:pt x="267" y="38"/>
                    </a:lnTo>
                    <a:lnTo>
                      <a:pt x="273" y="26"/>
                    </a:lnTo>
                    <a:lnTo>
                      <a:pt x="285" y="24"/>
                    </a:lnTo>
                    <a:lnTo>
                      <a:pt x="285" y="34"/>
                    </a:lnTo>
                    <a:lnTo>
                      <a:pt x="291" y="36"/>
                    </a:lnTo>
                    <a:lnTo>
                      <a:pt x="295" y="16"/>
                    </a:lnTo>
                    <a:lnTo>
                      <a:pt x="309" y="16"/>
                    </a:lnTo>
                    <a:lnTo>
                      <a:pt x="329" y="0"/>
                    </a:lnTo>
                    <a:lnTo>
                      <a:pt x="337" y="4"/>
                    </a:lnTo>
                    <a:lnTo>
                      <a:pt x="319" y="22"/>
                    </a:lnTo>
                    <a:lnTo>
                      <a:pt x="319" y="32"/>
                    </a:lnTo>
                    <a:lnTo>
                      <a:pt x="343" y="10"/>
                    </a:lnTo>
                    <a:lnTo>
                      <a:pt x="343" y="22"/>
                    </a:lnTo>
                    <a:lnTo>
                      <a:pt x="359" y="4"/>
                    </a:lnTo>
                    <a:lnTo>
                      <a:pt x="373" y="6"/>
                    </a:lnTo>
                    <a:lnTo>
                      <a:pt x="369" y="20"/>
                    </a:lnTo>
                    <a:lnTo>
                      <a:pt x="387" y="10"/>
                    </a:lnTo>
                    <a:lnTo>
                      <a:pt x="411" y="20"/>
                    </a:lnTo>
                    <a:lnTo>
                      <a:pt x="401" y="32"/>
                    </a:lnTo>
                    <a:lnTo>
                      <a:pt x="381" y="30"/>
                    </a:lnTo>
                    <a:lnTo>
                      <a:pt x="397" y="44"/>
                    </a:lnTo>
                    <a:lnTo>
                      <a:pt x="397" y="50"/>
                    </a:lnTo>
                    <a:lnTo>
                      <a:pt x="387" y="52"/>
                    </a:lnTo>
                    <a:lnTo>
                      <a:pt x="377" y="38"/>
                    </a:lnTo>
                    <a:lnTo>
                      <a:pt x="355" y="30"/>
                    </a:lnTo>
                    <a:lnTo>
                      <a:pt x="335" y="42"/>
                    </a:lnTo>
                    <a:lnTo>
                      <a:pt x="333" y="44"/>
                    </a:lnTo>
                    <a:lnTo>
                      <a:pt x="329" y="60"/>
                    </a:lnTo>
                    <a:lnTo>
                      <a:pt x="317" y="72"/>
                    </a:lnTo>
                    <a:lnTo>
                      <a:pt x="303" y="70"/>
                    </a:lnTo>
                    <a:lnTo>
                      <a:pt x="275" y="68"/>
                    </a:lnTo>
                    <a:lnTo>
                      <a:pt x="267" y="58"/>
                    </a:lnTo>
                    <a:lnTo>
                      <a:pt x="261" y="52"/>
                    </a:lnTo>
                    <a:lnTo>
                      <a:pt x="251" y="60"/>
                    </a:lnTo>
                    <a:lnTo>
                      <a:pt x="241" y="62"/>
                    </a:lnTo>
                    <a:lnTo>
                      <a:pt x="241" y="78"/>
                    </a:lnTo>
                    <a:lnTo>
                      <a:pt x="227" y="78"/>
                    </a:lnTo>
                    <a:lnTo>
                      <a:pt x="227" y="70"/>
                    </a:lnTo>
                    <a:lnTo>
                      <a:pt x="213" y="72"/>
                    </a:lnTo>
                    <a:lnTo>
                      <a:pt x="213" y="84"/>
                    </a:lnTo>
                    <a:lnTo>
                      <a:pt x="195" y="86"/>
                    </a:lnTo>
                    <a:lnTo>
                      <a:pt x="183" y="102"/>
                    </a:lnTo>
                    <a:lnTo>
                      <a:pt x="183" y="114"/>
                    </a:lnTo>
                    <a:lnTo>
                      <a:pt x="171" y="124"/>
                    </a:lnTo>
                    <a:lnTo>
                      <a:pt x="169" y="136"/>
                    </a:lnTo>
                    <a:lnTo>
                      <a:pt x="155" y="140"/>
                    </a:lnTo>
                    <a:lnTo>
                      <a:pt x="153" y="154"/>
                    </a:lnTo>
                    <a:lnTo>
                      <a:pt x="143" y="170"/>
                    </a:lnTo>
                    <a:lnTo>
                      <a:pt x="149" y="184"/>
                    </a:lnTo>
                    <a:lnTo>
                      <a:pt x="145" y="188"/>
                    </a:lnTo>
                    <a:lnTo>
                      <a:pt x="113" y="198"/>
                    </a:lnTo>
                    <a:lnTo>
                      <a:pt x="113" y="248"/>
                    </a:lnTo>
                    <a:lnTo>
                      <a:pt x="125" y="254"/>
                    </a:lnTo>
                    <a:lnTo>
                      <a:pt x="127" y="266"/>
                    </a:lnTo>
                    <a:lnTo>
                      <a:pt x="113" y="268"/>
                    </a:lnTo>
                    <a:lnTo>
                      <a:pt x="125" y="276"/>
                    </a:lnTo>
                    <a:lnTo>
                      <a:pt x="121" y="288"/>
                    </a:lnTo>
                    <a:lnTo>
                      <a:pt x="113" y="296"/>
                    </a:lnTo>
                    <a:lnTo>
                      <a:pt x="113" y="312"/>
                    </a:lnTo>
                    <a:lnTo>
                      <a:pt x="96" y="31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3" name="Freeform 231">
                <a:extLst>
                  <a:ext uri="{FF2B5EF4-FFF2-40B4-BE49-F238E27FC236}">
                    <a16:creationId xmlns:a16="http://schemas.microsoft.com/office/drawing/2014/main" id="{C5628163-8C04-4A12-88F1-5D779B90F500}"/>
                  </a:ext>
                </a:extLst>
              </p:cNvPr>
              <p:cNvSpPr>
                <a:spLocks/>
              </p:cNvSpPr>
              <p:nvPr/>
            </p:nvSpPr>
            <p:spPr bwMode="auto">
              <a:xfrm>
                <a:off x="3084" y="2044"/>
                <a:ext cx="66" cy="41"/>
              </a:xfrm>
              <a:custGeom>
                <a:avLst/>
                <a:gdLst>
                  <a:gd name="T0" fmla="*/ 11 w 70"/>
                  <a:gd name="T1" fmla="*/ 26 h 44"/>
                  <a:gd name="T2" fmla="*/ 22 w 70"/>
                  <a:gd name="T3" fmla="*/ 26 h 44"/>
                  <a:gd name="T4" fmla="*/ 30 w 70"/>
                  <a:gd name="T5" fmla="*/ 28 h 44"/>
                  <a:gd name="T6" fmla="*/ 39 w 70"/>
                  <a:gd name="T7" fmla="*/ 31 h 44"/>
                  <a:gd name="T8" fmla="*/ 46 w 70"/>
                  <a:gd name="T9" fmla="*/ 31 h 44"/>
                  <a:gd name="T10" fmla="*/ 48 w 70"/>
                  <a:gd name="T11" fmla="*/ 22 h 44"/>
                  <a:gd name="T12" fmla="*/ 48 w 70"/>
                  <a:gd name="T13" fmla="*/ 11 h 44"/>
                  <a:gd name="T14" fmla="*/ 52 w 70"/>
                  <a:gd name="T15" fmla="*/ 4 h 44"/>
                  <a:gd name="T16" fmla="*/ 40 w 70"/>
                  <a:gd name="T17" fmla="*/ 6 h 44"/>
                  <a:gd name="T18" fmla="*/ 30 w 70"/>
                  <a:gd name="T19" fmla="*/ 0 h 44"/>
                  <a:gd name="T20" fmla="*/ 13 w 70"/>
                  <a:gd name="T21" fmla="*/ 4 h 44"/>
                  <a:gd name="T22" fmla="*/ 2 w 70"/>
                  <a:gd name="T23" fmla="*/ 7 h 44"/>
                  <a:gd name="T24" fmla="*/ 0 w 70"/>
                  <a:gd name="T25" fmla="*/ 15 h 44"/>
                  <a:gd name="T26" fmla="*/ 6 w 70"/>
                  <a:gd name="T27" fmla="*/ 21 h 44"/>
                  <a:gd name="T28" fmla="*/ 9 w 70"/>
                  <a:gd name="T29" fmla="*/ 21 h 44"/>
                  <a:gd name="T30" fmla="*/ 11 w 70"/>
                  <a:gd name="T31" fmla="*/ 26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44">
                    <a:moveTo>
                      <a:pt x="16" y="36"/>
                    </a:moveTo>
                    <a:lnTo>
                      <a:pt x="28" y="36"/>
                    </a:lnTo>
                    <a:lnTo>
                      <a:pt x="40" y="40"/>
                    </a:lnTo>
                    <a:lnTo>
                      <a:pt x="52" y="44"/>
                    </a:lnTo>
                    <a:lnTo>
                      <a:pt x="62" y="44"/>
                    </a:lnTo>
                    <a:lnTo>
                      <a:pt x="64" y="32"/>
                    </a:lnTo>
                    <a:lnTo>
                      <a:pt x="64" y="16"/>
                    </a:lnTo>
                    <a:lnTo>
                      <a:pt x="70" y="4"/>
                    </a:lnTo>
                    <a:lnTo>
                      <a:pt x="54" y="6"/>
                    </a:lnTo>
                    <a:lnTo>
                      <a:pt x="40" y="0"/>
                    </a:lnTo>
                    <a:lnTo>
                      <a:pt x="18" y="4"/>
                    </a:lnTo>
                    <a:lnTo>
                      <a:pt x="2" y="8"/>
                    </a:lnTo>
                    <a:lnTo>
                      <a:pt x="0" y="20"/>
                    </a:lnTo>
                    <a:lnTo>
                      <a:pt x="6" y="30"/>
                    </a:lnTo>
                    <a:lnTo>
                      <a:pt x="14" y="30"/>
                    </a:lnTo>
                    <a:lnTo>
                      <a:pt x="16" y="3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4" name="Freeform 232">
                <a:extLst>
                  <a:ext uri="{FF2B5EF4-FFF2-40B4-BE49-F238E27FC236}">
                    <a16:creationId xmlns:a16="http://schemas.microsoft.com/office/drawing/2014/main" id="{6292B295-91CE-496C-9777-BBBF10889283}"/>
                  </a:ext>
                </a:extLst>
              </p:cNvPr>
              <p:cNvSpPr>
                <a:spLocks/>
              </p:cNvSpPr>
              <p:nvPr/>
            </p:nvSpPr>
            <p:spPr bwMode="auto">
              <a:xfrm>
                <a:off x="3047" y="2077"/>
                <a:ext cx="109" cy="51"/>
              </a:xfrm>
              <a:custGeom>
                <a:avLst/>
                <a:gdLst>
                  <a:gd name="T0" fmla="*/ 20 w 116"/>
                  <a:gd name="T1" fmla="*/ 9 h 54"/>
                  <a:gd name="T2" fmla="*/ 26 w 116"/>
                  <a:gd name="T3" fmla="*/ 13 h 54"/>
                  <a:gd name="T4" fmla="*/ 34 w 116"/>
                  <a:gd name="T5" fmla="*/ 19 h 54"/>
                  <a:gd name="T6" fmla="*/ 39 w 116"/>
                  <a:gd name="T7" fmla="*/ 13 h 54"/>
                  <a:gd name="T8" fmla="*/ 41 w 116"/>
                  <a:gd name="T9" fmla="*/ 8 h 54"/>
                  <a:gd name="T10" fmla="*/ 41 w 116"/>
                  <a:gd name="T11" fmla="*/ 0 h 54"/>
                  <a:gd name="T12" fmla="*/ 50 w 116"/>
                  <a:gd name="T13" fmla="*/ 0 h 54"/>
                  <a:gd name="T14" fmla="*/ 58 w 116"/>
                  <a:gd name="T15" fmla="*/ 4 h 54"/>
                  <a:gd name="T16" fmla="*/ 65 w 116"/>
                  <a:gd name="T17" fmla="*/ 6 h 54"/>
                  <a:gd name="T18" fmla="*/ 75 w 116"/>
                  <a:gd name="T19" fmla="*/ 8 h 54"/>
                  <a:gd name="T20" fmla="*/ 76 w 116"/>
                  <a:gd name="T21" fmla="*/ 9 h 54"/>
                  <a:gd name="T22" fmla="*/ 79 w 116"/>
                  <a:gd name="T23" fmla="*/ 15 h 54"/>
                  <a:gd name="T24" fmla="*/ 82 w 116"/>
                  <a:gd name="T25" fmla="*/ 26 h 54"/>
                  <a:gd name="T26" fmla="*/ 85 w 116"/>
                  <a:gd name="T27" fmla="*/ 32 h 54"/>
                  <a:gd name="T28" fmla="*/ 76 w 116"/>
                  <a:gd name="T29" fmla="*/ 38 h 54"/>
                  <a:gd name="T30" fmla="*/ 66 w 116"/>
                  <a:gd name="T31" fmla="*/ 41 h 54"/>
                  <a:gd name="T32" fmla="*/ 46 w 116"/>
                  <a:gd name="T33" fmla="*/ 26 h 54"/>
                  <a:gd name="T34" fmla="*/ 8 w 116"/>
                  <a:gd name="T35" fmla="*/ 28 h 54"/>
                  <a:gd name="T36" fmla="*/ 0 w 116"/>
                  <a:gd name="T37" fmla="*/ 30 h 54"/>
                  <a:gd name="T38" fmla="*/ 0 w 116"/>
                  <a:gd name="T39" fmla="*/ 23 h 54"/>
                  <a:gd name="T40" fmla="*/ 8 w 116"/>
                  <a:gd name="T41" fmla="*/ 15 h 54"/>
                  <a:gd name="T42" fmla="*/ 9 w 116"/>
                  <a:gd name="T43" fmla="*/ 9 h 54"/>
                  <a:gd name="T44" fmla="*/ 20 w 116"/>
                  <a:gd name="T45" fmla="*/ 9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6" h="54">
                    <a:moveTo>
                      <a:pt x="26" y="12"/>
                    </a:moveTo>
                    <a:lnTo>
                      <a:pt x="36" y="18"/>
                    </a:lnTo>
                    <a:lnTo>
                      <a:pt x="46" y="24"/>
                    </a:lnTo>
                    <a:lnTo>
                      <a:pt x="54" y="18"/>
                    </a:lnTo>
                    <a:lnTo>
                      <a:pt x="56" y="8"/>
                    </a:lnTo>
                    <a:lnTo>
                      <a:pt x="56" y="0"/>
                    </a:lnTo>
                    <a:lnTo>
                      <a:pt x="68" y="0"/>
                    </a:lnTo>
                    <a:lnTo>
                      <a:pt x="80" y="4"/>
                    </a:lnTo>
                    <a:lnTo>
                      <a:pt x="88" y="6"/>
                    </a:lnTo>
                    <a:lnTo>
                      <a:pt x="102" y="8"/>
                    </a:lnTo>
                    <a:lnTo>
                      <a:pt x="104" y="12"/>
                    </a:lnTo>
                    <a:lnTo>
                      <a:pt x="108" y="20"/>
                    </a:lnTo>
                    <a:lnTo>
                      <a:pt x="112" y="36"/>
                    </a:lnTo>
                    <a:lnTo>
                      <a:pt x="116" y="42"/>
                    </a:lnTo>
                    <a:lnTo>
                      <a:pt x="104" y="50"/>
                    </a:lnTo>
                    <a:lnTo>
                      <a:pt x="90" y="54"/>
                    </a:lnTo>
                    <a:lnTo>
                      <a:pt x="62" y="36"/>
                    </a:lnTo>
                    <a:lnTo>
                      <a:pt x="10" y="38"/>
                    </a:lnTo>
                    <a:lnTo>
                      <a:pt x="0" y="40"/>
                    </a:lnTo>
                    <a:lnTo>
                      <a:pt x="0" y="30"/>
                    </a:lnTo>
                    <a:lnTo>
                      <a:pt x="8" y="20"/>
                    </a:lnTo>
                    <a:lnTo>
                      <a:pt x="14" y="10"/>
                    </a:lnTo>
                    <a:lnTo>
                      <a:pt x="26" y="1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5" name="Freeform 233">
                <a:extLst>
                  <a:ext uri="{FF2B5EF4-FFF2-40B4-BE49-F238E27FC236}">
                    <a16:creationId xmlns:a16="http://schemas.microsoft.com/office/drawing/2014/main" id="{9E80ABD8-85CA-4798-A93D-58420583020E}"/>
                  </a:ext>
                </a:extLst>
              </p:cNvPr>
              <p:cNvSpPr>
                <a:spLocks/>
              </p:cNvSpPr>
              <p:nvPr/>
            </p:nvSpPr>
            <p:spPr bwMode="auto">
              <a:xfrm>
                <a:off x="3047" y="2111"/>
                <a:ext cx="84" cy="51"/>
              </a:xfrm>
              <a:custGeom>
                <a:avLst/>
                <a:gdLst>
                  <a:gd name="T0" fmla="*/ 0 w 90"/>
                  <a:gd name="T1" fmla="*/ 4 h 54"/>
                  <a:gd name="T2" fmla="*/ 7 w 90"/>
                  <a:gd name="T3" fmla="*/ 2 h 54"/>
                  <a:gd name="T4" fmla="*/ 44 w 90"/>
                  <a:gd name="T5" fmla="*/ 0 h 54"/>
                  <a:gd name="T6" fmla="*/ 63 w 90"/>
                  <a:gd name="T7" fmla="*/ 13 h 54"/>
                  <a:gd name="T8" fmla="*/ 63 w 90"/>
                  <a:gd name="T9" fmla="*/ 23 h 54"/>
                  <a:gd name="T10" fmla="*/ 54 w 90"/>
                  <a:gd name="T11" fmla="*/ 25 h 54"/>
                  <a:gd name="T12" fmla="*/ 52 w 90"/>
                  <a:gd name="T13" fmla="*/ 38 h 54"/>
                  <a:gd name="T14" fmla="*/ 41 w 90"/>
                  <a:gd name="T15" fmla="*/ 39 h 54"/>
                  <a:gd name="T16" fmla="*/ 27 w 90"/>
                  <a:gd name="T17" fmla="*/ 41 h 54"/>
                  <a:gd name="T18" fmla="*/ 20 w 90"/>
                  <a:gd name="T19" fmla="*/ 34 h 54"/>
                  <a:gd name="T20" fmla="*/ 21 w 90"/>
                  <a:gd name="T21" fmla="*/ 25 h 54"/>
                  <a:gd name="T22" fmla="*/ 15 w 90"/>
                  <a:gd name="T23" fmla="*/ 23 h 54"/>
                  <a:gd name="T24" fmla="*/ 4 w 90"/>
                  <a:gd name="T25" fmla="*/ 21 h 54"/>
                  <a:gd name="T26" fmla="*/ 0 w 90"/>
                  <a:gd name="T27" fmla="*/ 4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0" h="54">
                    <a:moveTo>
                      <a:pt x="0" y="4"/>
                    </a:moveTo>
                    <a:lnTo>
                      <a:pt x="10" y="2"/>
                    </a:lnTo>
                    <a:lnTo>
                      <a:pt x="62" y="0"/>
                    </a:lnTo>
                    <a:lnTo>
                      <a:pt x="90" y="18"/>
                    </a:lnTo>
                    <a:lnTo>
                      <a:pt x="90" y="30"/>
                    </a:lnTo>
                    <a:lnTo>
                      <a:pt x="76" y="34"/>
                    </a:lnTo>
                    <a:lnTo>
                      <a:pt x="74" y="50"/>
                    </a:lnTo>
                    <a:lnTo>
                      <a:pt x="58" y="52"/>
                    </a:lnTo>
                    <a:lnTo>
                      <a:pt x="38" y="54"/>
                    </a:lnTo>
                    <a:lnTo>
                      <a:pt x="28" y="44"/>
                    </a:lnTo>
                    <a:lnTo>
                      <a:pt x="30" y="34"/>
                    </a:lnTo>
                    <a:lnTo>
                      <a:pt x="20" y="30"/>
                    </a:lnTo>
                    <a:lnTo>
                      <a:pt x="4" y="26"/>
                    </a:lnTo>
                    <a:lnTo>
                      <a:pt x="0"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6" name="Freeform 234">
                <a:extLst>
                  <a:ext uri="{FF2B5EF4-FFF2-40B4-BE49-F238E27FC236}">
                    <a16:creationId xmlns:a16="http://schemas.microsoft.com/office/drawing/2014/main" id="{D8C28F4A-4587-4B61-9FF2-5039F3AF65B9}"/>
                  </a:ext>
                </a:extLst>
              </p:cNvPr>
              <p:cNvSpPr>
                <a:spLocks/>
              </p:cNvSpPr>
              <p:nvPr/>
            </p:nvSpPr>
            <p:spPr bwMode="auto">
              <a:xfrm>
                <a:off x="3026" y="2136"/>
                <a:ext cx="49" cy="18"/>
              </a:xfrm>
              <a:custGeom>
                <a:avLst/>
                <a:gdLst>
                  <a:gd name="T0" fmla="*/ 0 w 52"/>
                  <a:gd name="T1" fmla="*/ 7 h 20"/>
                  <a:gd name="T2" fmla="*/ 4 w 52"/>
                  <a:gd name="T3" fmla="*/ 12 h 20"/>
                  <a:gd name="T4" fmla="*/ 37 w 52"/>
                  <a:gd name="T5" fmla="*/ 11 h 20"/>
                  <a:gd name="T6" fmla="*/ 39 w 52"/>
                  <a:gd name="T7" fmla="*/ 5 h 20"/>
                  <a:gd name="T8" fmla="*/ 23 w 52"/>
                  <a:gd name="T9" fmla="*/ 0 h 20"/>
                  <a:gd name="T10" fmla="*/ 19 w 52"/>
                  <a:gd name="T11" fmla="*/ 5 h 20"/>
                  <a:gd name="T12" fmla="*/ 8 w 52"/>
                  <a:gd name="T13" fmla="*/ 5 h 20"/>
                  <a:gd name="T14" fmla="*/ 6 w 52"/>
                  <a:gd name="T15" fmla="*/ 7 h 20"/>
                  <a:gd name="T16" fmla="*/ 0 w 52"/>
                  <a:gd name="T17" fmla="*/ 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20">
                    <a:moveTo>
                      <a:pt x="0" y="12"/>
                    </a:moveTo>
                    <a:lnTo>
                      <a:pt x="4" y="20"/>
                    </a:lnTo>
                    <a:lnTo>
                      <a:pt x="50" y="18"/>
                    </a:lnTo>
                    <a:lnTo>
                      <a:pt x="52" y="8"/>
                    </a:lnTo>
                    <a:lnTo>
                      <a:pt x="30" y="0"/>
                    </a:lnTo>
                    <a:lnTo>
                      <a:pt x="24" y="8"/>
                    </a:lnTo>
                    <a:lnTo>
                      <a:pt x="8" y="6"/>
                    </a:lnTo>
                    <a:lnTo>
                      <a:pt x="6" y="12"/>
                    </a:lnTo>
                    <a:lnTo>
                      <a:pt x="0" y="1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7" name="Freeform 235">
                <a:extLst>
                  <a:ext uri="{FF2B5EF4-FFF2-40B4-BE49-F238E27FC236}">
                    <a16:creationId xmlns:a16="http://schemas.microsoft.com/office/drawing/2014/main" id="{D4AD744B-A6F9-4720-814D-B09A92791B14}"/>
                  </a:ext>
                </a:extLst>
              </p:cNvPr>
              <p:cNvSpPr>
                <a:spLocks/>
              </p:cNvSpPr>
              <p:nvPr/>
            </p:nvSpPr>
            <p:spPr bwMode="auto">
              <a:xfrm>
                <a:off x="3081" y="2117"/>
                <a:ext cx="141" cy="100"/>
              </a:xfrm>
              <a:custGeom>
                <a:avLst/>
                <a:gdLst>
                  <a:gd name="T0" fmla="*/ 2 w 150"/>
                  <a:gd name="T1" fmla="*/ 36 h 106"/>
                  <a:gd name="T2" fmla="*/ 19 w 150"/>
                  <a:gd name="T3" fmla="*/ 34 h 106"/>
                  <a:gd name="T4" fmla="*/ 28 w 150"/>
                  <a:gd name="T5" fmla="*/ 34 h 106"/>
                  <a:gd name="T6" fmla="*/ 30 w 150"/>
                  <a:gd name="T7" fmla="*/ 22 h 106"/>
                  <a:gd name="T8" fmla="*/ 39 w 150"/>
                  <a:gd name="T9" fmla="*/ 19 h 106"/>
                  <a:gd name="T10" fmla="*/ 39 w 150"/>
                  <a:gd name="T11" fmla="*/ 8 h 106"/>
                  <a:gd name="T12" fmla="*/ 50 w 150"/>
                  <a:gd name="T13" fmla="*/ 8 h 106"/>
                  <a:gd name="T14" fmla="*/ 59 w 150"/>
                  <a:gd name="T15" fmla="*/ 0 h 106"/>
                  <a:gd name="T16" fmla="*/ 71 w 150"/>
                  <a:gd name="T17" fmla="*/ 4 h 106"/>
                  <a:gd name="T18" fmla="*/ 71 w 150"/>
                  <a:gd name="T19" fmla="*/ 8 h 106"/>
                  <a:gd name="T20" fmla="*/ 86 w 150"/>
                  <a:gd name="T21" fmla="*/ 8 h 106"/>
                  <a:gd name="T22" fmla="*/ 90 w 150"/>
                  <a:gd name="T23" fmla="*/ 25 h 106"/>
                  <a:gd name="T24" fmla="*/ 111 w 150"/>
                  <a:gd name="T25" fmla="*/ 48 h 106"/>
                  <a:gd name="T26" fmla="*/ 109 w 150"/>
                  <a:gd name="T27" fmla="*/ 49 h 106"/>
                  <a:gd name="T28" fmla="*/ 96 w 150"/>
                  <a:gd name="T29" fmla="*/ 49 h 106"/>
                  <a:gd name="T30" fmla="*/ 96 w 150"/>
                  <a:gd name="T31" fmla="*/ 64 h 106"/>
                  <a:gd name="T32" fmla="*/ 86 w 150"/>
                  <a:gd name="T33" fmla="*/ 66 h 106"/>
                  <a:gd name="T34" fmla="*/ 84 w 150"/>
                  <a:gd name="T35" fmla="*/ 79 h 106"/>
                  <a:gd name="T36" fmla="*/ 69 w 150"/>
                  <a:gd name="T37" fmla="*/ 77 h 106"/>
                  <a:gd name="T38" fmla="*/ 67 w 150"/>
                  <a:gd name="T39" fmla="*/ 73 h 106"/>
                  <a:gd name="T40" fmla="*/ 47 w 150"/>
                  <a:gd name="T41" fmla="*/ 73 h 106"/>
                  <a:gd name="T42" fmla="*/ 34 w 150"/>
                  <a:gd name="T43" fmla="*/ 71 h 106"/>
                  <a:gd name="T44" fmla="*/ 11 w 150"/>
                  <a:gd name="T45" fmla="*/ 66 h 106"/>
                  <a:gd name="T46" fmla="*/ 6 w 150"/>
                  <a:gd name="T47" fmla="*/ 76 h 106"/>
                  <a:gd name="T48" fmla="*/ 6 w 150"/>
                  <a:gd name="T49" fmla="*/ 66 h 106"/>
                  <a:gd name="T50" fmla="*/ 0 w 150"/>
                  <a:gd name="T51" fmla="*/ 63 h 106"/>
                  <a:gd name="T52" fmla="*/ 2 w 150"/>
                  <a:gd name="T53" fmla="*/ 58 h 106"/>
                  <a:gd name="T54" fmla="*/ 8 w 150"/>
                  <a:gd name="T55" fmla="*/ 58 h 106"/>
                  <a:gd name="T56" fmla="*/ 8 w 150"/>
                  <a:gd name="T57" fmla="*/ 48 h 106"/>
                  <a:gd name="T58" fmla="*/ 6 w 150"/>
                  <a:gd name="T59" fmla="*/ 45 h 106"/>
                  <a:gd name="T60" fmla="*/ 2 w 150"/>
                  <a:gd name="T61" fmla="*/ 36 h 1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0" h="106">
                    <a:moveTo>
                      <a:pt x="2" y="48"/>
                    </a:moveTo>
                    <a:lnTo>
                      <a:pt x="24" y="44"/>
                    </a:lnTo>
                    <a:lnTo>
                      <a:pt x="38" y="44"/>
                    </a:lnTo>
                    <a:lnTo>
                      <a:pt x="40" y="28"/>
                    </a:lnTo>
                    <a:lnTo>
                      <a:pt x="54" y="24"/>
                    </a:lnTo>
                    <a:lnTo>
                      <a:pt x="54" y="12"/>
                    </a:lnTo>
                    <a:lnTo>
                      <a:pt x="68" y="8"/>
                    </a:lnTo>
                    <a:lnTo>
                      <a:pt x="80" y="0"/>
                    </a:lnTo>
                    <a:lnTo>
                      <a:pt x="98" y="4"/>
                    </a:lnTo>
                    <a:lnTo>
                      <a:pt x="98" y="10"/>
                    </a:lnTo>
                    <a:lnTo>
                      <a:pt x="118" y="12"/>
                    </a:lnTo>
                    <a:lnTo>
                      <a:pt x="122" y="34"/>
                    </a:lnTo>
                    <a:lnTo>
                      <a:pt x="150" y="64"/>
                    </a:lnTo>
                    <a:lnTo>
                      <a:pt x="148" y="66"/>
                    </a:lnTo>
                    <a:lnTo>
                      <a:pt x="130" y="66"/>
                    </a:lnTo>
                    <a:lnTo>
                      <a:pt x="130" y="86"/>
                    </a:lnTo>
                    <a:lnTo>
                      <a:pt x="118" y="88"/>
                    </a:lnTo>
                    <a:lnTo>
                      <a:pt x="114" y="106"/>
                    </a:lnTo>
                    <a:lnTo>
                      <a:pt x="94" y="104"/>
                    </a:lnTo>
                    <a:lnTo>
                      <a:pt x="92" y="98"/>
                    </a:lnTo>
                    <a:lnTo>
                      <a:pt x="64" y="98"/>
                    </a:lnTo>
                    <a:lnTo>
                      <a:pt x="46" y="94"/>
                    </a:lnTo>
                    <a:lnTo>
                      <a:pt x="16" y="88"/>
                    </a:lnTo>
                    <a:lnTo>
                      <a:pt x="6" y="102"/>
                    </a:lnTo>
                    <a:lnTo>
                      <a:pt x="6" y="88"/>
                    </a:lnTo>
                    <a:lnTo>
                      <a:pt x="0" y="84"/>
                    </a:lnTo>
                    <a:lnTo>
                      <a:pt x="2" y="78"/>
                    </a:lnTo>
                    <a:lnTo>
                      <a:pt x="10" y="78"/>
                    </a:lnTo>
                    <a:lnTo>
                      <a:pt x="10" y="64"/>
                    </a:lnTo>
                    <a:lnTo>
                      <a:pt x="6" y="60"/>
                    </a:lnTo>
                    <a:lnTo>
                      <a:pt x="2" y="4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8" name="Freeform 236">
                <a:extLst>
                  <a:ext uri="{FF2B5EF4-FFF2-40B4-BE49-F238E27FC236}">
                    <a16:creationId xmlns:a16="http://schemas.microsoft.com/office/drawing/2014/main" id="{17854C20-5287-4C7F-AD41-A03A9D45C25E}"/>
                  </a:ext>
                </a:extLst>
              </p:cNvPr>
              <p:cNvSpPr>
                <a:spLocks/>
              </p:cNvSpPr>
              <p:nvPr/>
            </p:nvSpPr>
            <p:spPr bwMode="auto">
              <a:xfrm>
                <a:off x="2643" y="2062"/>
                <a:ext cx="119" cy="181"/>
              </a:xfrm>
              <a:custGeom>
                <a:avLst/>
                <a:gdLst>
                  <a:gd name="T0" fmla="*/ 28 w 126"/>
                  <a:gd name="T1" fmla="*/ 62 h 192"/>
                  <a:gd name="T2" fmla="*/ 11 w 126"/>
                  <a:gd name="T3" fmla="*/ 67 h 192"/>
                  <a:gd name="T4" fmla="*/ 15 w 126"/>
                  <a:gd name="T5" fmla="*/ 57 h 192"/>
                  <a:gd name="T6" fmla="*/ 9 w 126"/>
                  <a:gd name="T7" fmla="*/ 45 h 192"/>
                  <a:gd name="T8" fmla="*/ 0 w 126"/>
                  <a:gd name="T9" fmla="*/ 45 h 192"/>
                  <a:gd name="T10" fmla="*/ 4 w 126"/>
                  <a:gd name="T11" fmla="*/ 33 h 192"/>
                  <a:gd name="T12" fmla="*/ 2 w 126"/>
                  <a:gd name="T13" fmla="*/ 15 h 192"/>
                  <a:gd name="T14" fmla="*/ 11 w 126"/>
                  <a:gd name="T15" fmla="*/ 0 h 192"/>
                  <a:gd name="T16" fmla="*/ 22 w 126"/>
                  <a:gd name="T17" fmla="*/ 21 h 192"/>
                  <a:gd name="T18" fmla="*/ 45 w 126"/>
                  <a:gd name="T19" fmla="*/ 28 h 192"/>
                  <a:gd name="T20" fmla="*/ 30 w 126"/>
                  <a:gd name="T21" fmla="*/ 43 h 192"/>
                  <a:gd name="T22" fmla="*/ 32 w 126"/>
                  <a:gd name="T23" fmla="*/ 52 h 192"/>
                  <a:gd name="T24" fmla="*/ 50 w 126"/>
                  <a:gd name="T25" fmla="*/ 51 h 192"/>
                  <a:gd name="T26" fmla="*/ 54 w 126"/>
                  <a:gd name="T27" fmla="*/ 67 h 192"/>
                  <a:gd name="T28" fmla="*/ 69 w 126"/>
                  <a:gd name="T29" fmla="*/ 82 h 192"/>
                  <a:gd name="T30" fmla="*/ 74 w 126"/>
                  <a:gd name="T31" fmla="*/ 97 h 192"/>
                  <a:gd name="T32" fmla="*/ 88 w 126"/>
                  <a:gd name="T33" fmla="*/ 97 h 192"/>
                  <a:gd name="T34" fmla="*/ 90 w 126"/>
                  <a:gd name="T35" fmla="*/ 110 h 192"/>
                  <a:gd name="T36" fmla="*/ 77 w 126"/>
                  <a:gd name="T37" fmla="*/ 119 h 192"/>
                  <a:gd name="T38" fmla="*/ 88 w 126"/>
                  <a:gd name="T39" fmla="*/ 123 h 192"/>
                  <a:gd name="T40" fmla="*/ 73 w 126"/>
                  <a:gd name="T41" fmla="*/ 131 h 192"/>
                  <a:gd name="T42" fmla="*/ 28 w 126"/>
                  <a:gd name="T43" fmla="*/ 131 h 192"/>
                  <a:gd name="T44" fmla="*/ 17 w 126"/>
                  <a:gd name="T45" fmla="*/ 137 h 192"/>
                  <a:gd name="T46" fmla="*/ 6 w 126"/>
                  <a:gd name="T47" fmla="*/ 140 h 192"/>
                  <a:gd name="T48" fmla="*/ 25 w 126"/>
                  <a:gd name="T49" fmla="*/ 123 h 192"/>
                  <a:gd name="T50" fmla="*/ 41 w 126"/>
                  <a:gd name="T51" fmla="*/ 121 h 192"/>
                  <a:gd name="T52" fmla="*/ 37 w 126"/>
                  <a:gd name="T53" fmla="*/ 119 h 192"/>
                  <a:gd name="T54" fmla="*/ 23 w 126"/>
                  <a:gd name="T55" fmla="*/ 117 h 192"/>
                  <a:gd name="T56" fmla="*/ 9 w 126"/>
                  <a:gd name="T57" fmla="*/ 117 h 192"/>
                  <a:gd name="T58" fmla="*/ 13 w 126"/>
                  <a:gd name="T59" fmla="*/ 110 h 192"/>
                  <a:gd name="T60" fmla="*/ 25 w 126"/>
                  <a:gd name="T61" fmla="*/ 101 h 192"/>
                  <a:gd name="T62" fmla="*/ 19 w 126"/>
                  <a:gd name="T63" fmla="*/ 95 h 192"/>
                  <a:gd name="T64" fmla="*/ 37 w 126"/>
                  <a:gd name="T65" fmla="*/ 91 h 192"/>
                  <a:gd name="T66" fmla="*/ 39 w 126"/>
                  <a:gd name="T67" fmla="*/ 76 h 192"/>
                  <a:gd name="T68" fmla="*/ 34 w 126"/>
                  <a:gd name="T69" fmla="*/ 64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6" h="192">
                    <a:moveTo>
                      <a:pt x="44" y="86"/>
                    </a:moveTo>
                    <a:lnTo>
                      <a:pt x="38" y="84"/>
                    </a:lnTo>
                    <a:lnTo>
                      <a:pt x="32" y="92"/>
                    </a:lnTo>
                    <a:lnTo>
                      <a:pt x="16" y="90"/>
                    </a:lnTo>
                    <a:lnTo>
                      <a:pt x="14" y="82"/>
                    </a:lnTo>
                    <a:lnTo>
                      <a:pt x="20" y="76"/>
                    </a:lnTo>
                    <a:lnTo>
                      <a:pt x="18" y="62"/>
                    </a:lnTo>
                    <a:lnTo>
                      <a:pt x="14" y="60"/>
                    </a:lnTo>
                    <a:lnTo>
                      <a:pt x="6" y="64"/>
                    </a:lnTo>
                    <a:lnTo>
                      <a:pt x="0" y="60"/>
                    </a:lnTo>
                    <a:lnTo>
                      <a:pt x="10" y="48"/>
                    </a:lnTo>
                    <a:lnTo>
                      <a:pt x="4" y="44"/>
                    </a:lnTo>
                    <a:lnTo>
                      <a:pt x="0" y="36"/>
                    </a:lnTo>
                    <a:lnTo>
                      <a:pt x="2" y="20"/>
                    </a:lnTo>
                    <a:lnTo>
                      <a:pt x="12" y="20"/>
                    </a:lnTo>
                    <a:lnTo>
                      <a:pt x="16" y="0"/>
                    </a:lnTo>
                    <a:lnTo>
                      <a:pt x="44" y="2"/>
                    </a:lnTo>
                    <a:lnTo>
                      <a:pt x="28" y="26"/>
                    </a:lnTo>
                    <a:lnTo>
                      <a:pt x="64" y="26"/>
                    </a:lnTo>
                    <a:lnTo>
                      <a:pt x="60" y="38"/>
                    </a:lnTo>
                    <a:lnTo>
                      <a:pt x="48" y="50"/>
                    </a:lnTo>
                    <a:lnTo>
                      <a:pt x="40" y="58"/>
                    </a:lnTo>
                    <a:lnTo>
                      <a:pt x="36" y="66"/>
                    </a:lnTo>
                    <a:lnTo>
                      <a:pt x="42" y="70"/>
                    </a:lnTo>
                    <a:lnTo>
                      <a:pt x="52" y="66"/>
                    </a:lnTo>
                    <a:lnTo>
                      <a:pt x="66" y="68"/>
                    </a:lnTo>
                    <a:lnTo>
                      <a:pt x="70" y="78"/>
                    </a:lnTo>
                    <a:lnTo>
                      <a:pt x="72" y="90"/>
                    </a:lnTo>
                    <a:lnTo>
                      <a:pt x="84" y="98"/>
                    </a:lnTo>
                    <a:lnTo>
                      <a:pt x="92" y="110"/>
                    </a:lnTo>
                    <a:lnTo>
                      <a:pt x="94" y="118"/>
                    </a:lnTo>
                    <a:lnTo>
                      <a:pt x="98" y="130"/>
                    </a:lnTo>
                    <a:lnTo>
                      <a:pt x="106" y="132"/>
                    </a:lnTo>
                    <a:lnTo>
                      <a:pt x="116" y="130"/>
                    </a:lnTo>
                    <a:lnTo>
                      <a:pt x="126" y="138"/>
                    </a:lnTo>
                    <a:lnTo>
                      <a:pt x="120" y="148"/>
                    </a:lnTo>
                    <a:lnTo>
                      <a:pt x="110" y="154"/>
                    </a:lnTo>
                    <a:lnTo>
                      <a:pt x="102" y="160"/>
                    </a:lnTo>
                    <a:lnTo>
                      <a:pt x="108" y="162"/>
                    </a:lnTo>
                    <a:lnTo>
                      <a:pt x="116" y="166"/>
                    </a:lnTo>
                    <a:lnTo>
                      <a:pt x="108" y="172"/>
                    </a:lnTo>
                    <a:lnTo>
                      <a:pt x="96" y="176"/>
                    </a:lnTo>
                    <a:lnTo>
                      <a:pt x="46" y="176"/>
                    </a:lnTo>
                    <a:lnTo>
                      <a:pt x="38" y="176"/>
                    </a:lnTo>
                    <a:lnTo>
                      <a:pt x="38" y="184"/>
                    </a:lnTo>
                    <a:lnTo>
                      <a:pt x="22" y="184"/>
                    </a:lnTo>
                    <a:lnTo>
                      <a:pt x="10" y="192"/>
                    </a:lnTo>
                    <a:lnTo>
                      <a:pt x="6" y="188"/>
                    </a:lnTo>
                    <a:lnTo>
                      <a:pt x="24" y="172"/>
                    </a:lnTo>
                    <a:lnTo>
                      <a:pt x="34" y="164"/>
                    </a:lnTo>
                    <a:lnTo>
                      <a:pt x="46" y="164"/>
                    </a:lnTo>
                    <a:lnTo>
                      <a:pt x="54" y="162"/>
                    </a:lnTo>
                    <a:lnTo>
                      <a:pt x="56" y="154"/>
                    </a:lnTo>
                    <a:lnTo>
                      <a:pt x="48" y="160"/>
                    </a:lnTo>
                    <a:lnTo>
                      <a:pt x="38" y="158"/>
                    </a:lnTo>
                    <a:lnTo>
                      <a:pt x="30" y="158"/>
                    </a:lnTo>
                    <a:lnTo>
                      <a:pt x="24" y="154"/>
                    </a:lnTo>
                    <a:lnTo>
                      <a:pt x="14" y="158"/>
                    </a:lnTo>
                    <a:lnTo>
                      <a:pt x="10" y="154"/>
                    </a:lnTo>
                    <a:lnTo>
                      <a:pt x="18" y="148"/>
                    </a:lnTo>
                    <a:lnTo>
                      <a:pt x="26" y="142"/>
                    </a:lnTo>
                    <a:lnTo>
                      <a:pt x="34" y="136"/>
                    </a:lnTo>
                    <a:lnTo>
                      <a:pt x="34" y="130"/>
                    </a:lnTo>
                    <a:lnTo>
                      <a:pt x="24" y="128"/>
                    </a:lnTo>
                    <a:lnTo>
                      <a:pt x="24" y="120"/>
                    </a:lnTo>
                    <a:lnTo>
                      <a:pt x="48" y="122"/>
                    </a:lnTo>
                    <a:lnTo>
                      <a:pt x="48" y="112"/>
                    </a:lnTo>
                    <a:lnTo>
                      <a:pt x="52" y="102"/>
                    </a:lnTo>
                    <a:lnTo>
                      <a:pt x="38" y="94"/>
                    </a:lnTo>
                    <a:lnTo>
                      <a:pt x="44" y="8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9" name="Freeform 237">
                <a:extLst>
                  <a:ext uri="{FF2B5EF4-FFF2-40B4-BE49-F238E27FC236}">
                    <a16:creationId xmlns:a16="http://schemas.microsoft.com/office/drawing/2014/main" id="{50583EC8-8892-495B-8E67-2CB625329004}"/>
                  </a:ext>
                </a:extLst>
              </p:cNvPr>
              <p:cNvSpPr>
                <a:spLocks/>
              </p:cNvSpPr>
              <p:nvPr/>
            </p:nvSpPr>
            <p:spPr bwMode="auto">
              <a:xfrm>
                <a:off x="2613" y="2138"/>
                <a:ext cx="36" cy="22"/>
              </a:xfrm>
              <a:custGeom>
                <a:avLst/>
                <a:gdLst>
                  <a:gd name="T0" fmla="*/ 9 w 38"/>
                  <a:gd name="T1" fmla="*/ 0 h 24"/>
                  <a:gd name="T2" fmla="*/ 24 w 38"/>
                  <a:gd name="T3" fmla="*/ 2 h 24"/>
                  <a:gd name="T4" fmla="*/ 26 w 38"/>
                  <a:gd name="T5" fmla="*/ 6 h 24"/>
                  <a:gd name="T6" fmla="*/ 28 w 38"/>
                  <a:gd name="T7" fmla="*/ 11 h 24"/>
                  <a:gd name="T8" fmla="*/ 26 w 38"/>
                  <a:gd name="T9" fmla="*/ 16 h 24"/>
                  <a:gd name="T10" fmla="*/ 17 w 38"/>
                  <a:gd name="T11" fmla="*/ 16 h 24"/>
                  <a:gd name="T12" fmla="*/ 11 w 38"/>
                  <a:gd name="T13" fmla="*/ 13 h 24"/>
                  <a:gd name="T14" fmla="*/ 8 w 38"/>
                  <a:gd name="T15" fmla="*/ 15 h 24"/>
                  <a:gd name="T16" fmla="*/ 0 w 38"/>
                  <a:gd name="T17" fmla="*/ 13 h 24"/>
                  <a:gd name="T18" fmla="*/ 4 w 38"/>
                  <a:gd name="T19" fmla="*/ 6 h 24"/>
                  <a:gd name="T20" fmla="*/ 9 w 3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24">
                    <a:moveTo>
                      <a:pt x="12" y="0"/>
                    </a:moveTo>
                    <a:lnTo>
                      <a:pt x="30" y="2"/>
                    </a:lnTo>
                    <a:lnTo>
                      <a:pt x="34" y="8"/>
                    </a:lnTo>
                    <a:lnTo>
                      <a:pt x="38" y="16"/>
                    </a:lnTo>
                    <a:lnTo>
                      <a:pt x="34" y="24"/>
                    </a:lnTo>
                    <a:lnTo>
                      <a:pt x="22" y="24"/>
                    </a:lnTo>
                    <a:lnTo>
                      <a:pt x="16" y="18"/>
                    </a:lnTo>
                    <a:lnTo>
                      <a:pt x="8" y="22"/>
                    </a:lnTo>
                    <a:lnTo>
                      <a:pt x="0" y="18"/>
                    </a:lnTo>
                    <a:lnTo>
                      <a:pt x="4" y="8"/>
                    </a:lnTo>
                    <a:lnTo>
                      <a:pt x="1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0" name="Freeform 238">
                <a:extLst>
                  <a:ext uri="{FF2B5EF4-FFF2-40B4-BE49-F238E27FC236}">
                    <a16:creationId xmlns:a16="http://schemas.microsoft.com/office/drawing/2014/main" id="{BFB25157-070D-4C00-818C-9E4A4A9542B8}"/>
                  </a:ext>
                </a:extLst>
              </p:cNvPr>
              <p:cNvSpPr>
                <a:spLocks/>
              </p:cNvSpPr>
              <p:nvPr/>
            </p:nvSpPr>
            <p:spPr bwMode="auto">
              <a:xfrm>
                <a:off x="2580" y="2154"/>
                <a:ext cx="62" cy="59"/>
              </a:xfrm>
              <a:custGeom>
                <a:avLst/>
                <a:gdLst>
                  <a:gd name="T0" fmla="*/ 48 w 66"/>
                  <a:gd name="T1" fmla="*/ 21 h 62"/>
                  <a:gd name="T2" fmla="*/ 47 w 66"/>
                  <a:gd name="T3" fmla="*/ 34 h 62"/>
                  <a:gd name="T4" fmla="*/ 35 w 66"/>
                  <a:gd name="T5" fmla="*/ 38 h 62"/>
                  <a:gd name="T6" fmla="*/ 26 w 66"/>
                  <a:gd name="T7" fmla="*/ 41 h 62"/>
                  <a:gd name="T8" fmla="*/ 20 w 66"/>
                  <a:gd name="T9" fmla="*/ 45 h 62"/>
                  <a:gd name="T10" fmla="*/ 13 w 66"/>
                  <a:gd name="T11" fmla="*/ 48 h 62"/>
                  <a:gd name="T12" fmla="*/ 8 w 66"/>
                  <a:gd name="T13" fmla="*/ 45 h 62"/>
                  <a:gd name="T14" fmla="*/ 0 w 66"/>
                  <a:gd name="T15" fmla="*/ 38 h 62"/>
                  <a:gd name="T16" fmla="*/ 8 w 66"/>
                  <a:gd name="T17" fmla="*/ 30 h 62"/>
                  <a:gd name="T18" fmla="*/ 8 w 66"/>
                  <a:gd name="T19" fmla="*/ 25 h 62"/>
                  <a:gd name="T20" fmla="*/ 15 w 66"/>
                  <a:gd name="T21" fmla="*/ 21 h 62"/>
                  <a:gd name="T22" fmla="*/ 9 w 66"/>
                  <a:gd name="T23" fmla="*/ 17 h 62"/>
                  <a:gd name="T24" fmla="*/ 4 w 66"/>
                  <a:gd name="T25" fmla="*/ 19 h 62"/>
                  <a:gd name="T26" fmla="*/ 2 w 66"/>
                  <a:gd name="T27" fmla="*/ 11 h 62"/>
                  <a:gd name="T28" fmla="*/ 6 w 66"/>
                  <a:gd name="T29" fmla="*/ 10 h 62"/>
                  <a:gd name="T30" fmla="*/ 4 w 66"/>
                  <a:gd name="T31" fmla="*/ 6 h 62"/>
                  <a:gd name="T32" fmla="*/ 8 w 66"/>
                  <a:gd name="T33" fmla="*/ 0 h 62"/>
                  <a:gd name="T34" fmla="*/ 15 w 66"/>
                  <a:gd name="T35" fmla="*/ 4 h 62"/>
                  <a:gd name="T36" fmla="*/ 21 w 66"/>
                  <a:gd name="T37" fmla="*/ 2 h 62"/>
                  <a:gd name="T38" fmla="*/ 26 w 66"/>
                  <a:gd name="T39" fmla="*/ 0 h 62"/>
                  <a:gd name="T40" fmla="*/ 33 w 66"/>
                  <a:gd name="T41" fmla="*/ 4 h 62"/>
                  <a:gd name="T42" fmla="*/ 38 w 66"/>
                  <a:gd name="T43" fmla="*/ 0 h 62"/>
                  <a:gd name="T44" fmla="*/ 42 w 66"/>
                  <a:gd name="T45" fmla="*/ 6 h 62"/>
                  <a:gd name="T46" fmla="*/ 47 w 66"/>
                  <a:gd name="T47" fmla="*/ 10 h 62"/>
                  <a:gd name="T48" fmla="*/ 48 w 66"/>
                  <a:gd name="T49" fmla="*/ 21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62">
                    <a:moveTo>
                      <a:pt x="66" y="26"/>
                    </a:moveTo>
                    <a:lnTo>
                      <a:pt x="64" y="44"/>
                    </a:lnTo>
                    <a:lnTo>
                      <a:pt x="48" y="48"/>
                    </a:lnTo>
                    <a:lnTo>
                      <a:pt x="36" y="52"/>
                    </a:lnTo>
                    <a:lnTo>
                      <a:pt x="26" y="58"/>
                    </a:lnTo>
                    <a:lnTo>
                      <a:pt x="18" y="62"/>
                    </a:lnTo>
                    <a:lnTo>
                      <a:pt x="8" y="58"/>
                    </a:lnTo>
                    <a:lnTo>
                      <a:pt x="0" y="48"/>
                    </a:lnTo>
                    <a:lnTo>
                      <a:pt x="10" y="40"/>
                    </a:lnTo>
                    <a:lnTo>
                      <a:pt x="12" y="30"/>
                    </a:lnTo>
                    <a:lnTo>
                      <a:pt x="20" y="26"/>
                    </a:lnTo>
                    <a:lnTo>
                      <a:pt x="14" y="22"/>
                    </a:lnTo>
                    <a:lnTo>
                      <a:pt x="4" y="24"/>
                    </a:lnTo>
                    <a:lnTo>
                      <a:pt x="2" y="16"/>
                    </a:lnTo>
                    <a:lnTo>
                      <a:pt x="6" y="12"/>
                    </a:lnTo>
                    <a:lnTo>
                      <a:pt x="4" y="6"/>
                    </a:lnTo>
                    <a:lnTo>
                      <a:pt x="10" y="0"/>
                    </a:lnTo>
                    <a:lnTo>
                      <a:pt x="20" y="4"/>
                    </a:lnTo>
                    <a:lnTo>
                      <a:pt x="28" y="2"/>
                    </a:lnTo>
                    <a:lnTo>
                      <a:pt x="36" y="0"/>
                    </a:lnTo>
                    <a:lnTo>
                      <a:pt x="44" y="4"/>
                    </a:lnTo>
                    <a:lnTo>
                      <a:pt x="52" y="0"/>
                    </a:lnTo>
                    <a:lnTo>
                      <a:pt x="58" y="6"/>
                    </a:lnTo>
                    <a:lnTo>
                      <a:pt x="64" y="12"/>
                    </a:lnTo>
                    <a:lnTo>
                      <a:pt x="66" y="2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1" name="Freeform 239">
                <a:extLst>
                  <a:ext uri="{FF2B5EF4-FFF2-40B4-BE49-F238E27FC236}">
                    <a16:creationId xmlns:a16="http://schemas.microsoft.com/office/drawing/2014/main" id="{0F2C9340-836B-408D-8DA9-F75F85844F58}"/>
                  </a:ext>
                </a:extLst>
              </p:cNvPr>
              <p:cNvSpPr>
                <a:spLocks/>
              </p:cNvSpPr>
              <p:nvPr/>
            </p:nvSpPr>
            <p:spPr bwMode="auto">
              <a:xfrm>
                <a:off x="2822" y="2284"/>
                <a:ext cx="66" cy="36"/>
              </a:xfrm>
              <a:custGeom>
                <a:avLst/>
                <a:gdLst>
                  <a:gd name="T0" fmla="*/ 19 w 70"/>
                  <a:gd name="T1" fmla="*/ 2 h 38"/>
                  <a:gd name="T2" fmla="*/ 30 w 70"/>
                  <a:gd name="T3" fmla="*/ 2 h 38"/>
                  <a:gd name="T4" fmla="*/ 37 w 70"/>
                  <a:gd name="T5" fmla="*/ 0 h 38"/>
                  <a:gd name="T6" fmla="*/ 43 w 70"/>
                  <a:gd name="T7" fmla="*/ 2 h 38"/>
                  <a:gd name="T8" fmla="*/ 45 w 70"/>
                  <a:gd name="T9" fmla="*/ 4 h 38"/>
                  <a:gd name="T10" fmla="*/ 43 w 70"/>
                  <a:gd name="T11" fmla="*/ 8 h 38"/>
                  <a:gd name="T12" fmla="*/ 41 w 70"/>
                  <a:gd name="T13" fmla="*/ 9 h 38"/>
                  <a:gd name="T14" fmla="*/ 48 w 70"/>
                  <a:gd name="T15" fmla="*/ 11 h 38"/>
                  <a:gd name="T16" fmla="*/ 51 w 70"/>
                  <a:gd name="T17" fmla="*/ 11 h 38"/>
                  <a:gd name="T18" fmla="*/ 52 w 70"/>
                  <a:gd name="T19" fmla="*/ 15 h 38"/>
                  <a:gd name="T20" fmla="*/ 49 w 70"/>
                  <a:gd name="T21" fmla="*/ 23 h 38"/>
                  <a:gd name="T22" fmla="*/ 41 w 70"/>
                  <a:gd name="T23" fmla="*/ 24 h 38"/>
                  <a:gd name="T24" fmla="*/ 37 w 70"/>
                  <a:gd name="T25" fmla="*/ 19 h 38"/>
                  <a:gd name="T26" fmla="*/ 37 w 70"/>
                  <a:gd name="T27" fmla="*/ 26 h 38"/>
                  <a:gd name="T28" fmla="*/ 35 w 70"/>
                  <a:gd name="T29" fmla="*/ 27 h 38"/>
                  <a:gd name="T30" fmla="*/ 30 w 70"/>
                  <a:gd name="T31" fmla="*/ 26 h 38"/>
                  <a:gd name="T32" fmla="*/ 25 w 70"/>
                  <a:gd name="T33" fmla="*/ 24 h 38"/>
                  <a:gd name="T34" fmla="*/ 23 w 70"/>
                  <a:gd name="T35" fmla="*/ 25 h 38"/>
                  <a:gd name="T36" fmla="*/ 23 w 70"/>
                  <a:gd name="T37" fmla="*/ 27 h 38"/>
                  <a:gd name="T38" fmla="*/ 11 w 70"/>
                  <a:gd name="T39" fmla="*/ 28 h 38"/>
                  <a:gd name="T40" fmla="*/ 11 w 70"/>
                  <a:gd name="T41" fmla="*/ 23 h 38"/>
                  <a:gd name="T42" fmla="*/ 0 w 70"/>
                  <a:gd name="T43" fmla="*/ 23 h 38"/>
                  <a:gd name="T44" fmla="*/ 8 w 70"/>
                  <a:gd name="T45" fmla="*/ 11 h 38"/>
                  <a:gd name="T46" fmla="*/ 13 w 70"/>
                  <a:gd name="T47" fmla="*/ 6 h 38"/>
                  <a:gd name="T48" fmla="*/ 17 w 70"/>
                  <a:gd name="T49" fmla="*/ 6 h 38"/>
                  <a:gd name="T50" fmla="*/ 19 w 70"/>
                  <a:gd name="T51" fmla="*/ 2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0" h="38">
                    <a:moveTo>
                      <a:pt x="24" y="2"/>
                    </a:moveTo>
                    <a:lnTo>
                      <a:pt x="40" y="2"/>
                    </a:lnTo>
                    <a:lnTo>
                      <a:pt x="50" y="0"/>
                    </a:lnTo>
                    <a:lnTo>
                      <a:pt x="58" y="2"/>
                    </a:lnTo>
                    <a:lnTo>
                      <a:pt x="60" y="4"/>
                    </a:lnTo>
                    <a:lnTo>
                      <a:pt x="58" y="8"/>
                    </a:lnTo>
                    <a:lnTo>
                      <a:pt x="56" y="14"/>
                    </a:lnTo>
                    <a:lnTo>
                      <a:pt x="64" y="16"/>
                    </a:lnTo>
                    <a:lnTo>
                      <a:pt x="68" y="16"/>
                    </a:lnTo>
                    <a:lnTo>
                      <a:pt x="70" y="20"/>
                    </a:lnTo>
                    <a:lnTo>
                      <a:pt x="66" y="28"/>
                    </a:lnTo>
                    <a:lnTo>
                      <a:pt x="56" y="30"/>
                    </a:lnTo>
                    <a:lnTo>
                      <a:pt x="50" y="24"/>
                    </a:lnTo>
                    <a:lnTo>
                      <a:pt x="50" y="34"/>
                    </a:lnTo>
                    <a:lnTo>
                      <a:pt x="46" y="36"/>
                    </a:lnTo>
                    <a:lnTo>
                      <a:pt x="40" y="34"/>
                    </a:lnTo>
                    <a:lnTo>
                      <a:pt x="34" y="30"/>
                    </a:lnTo>
                    <a:lnTo>
                      <a:pt x="30" y="32"/>
                    </a:lnTo>
                    <a:lnTo>
                      <a:pt x="30" y="36"/>
                    </a:lnTo>
                    <a:lnTo>
                      <a:pt x="16" y="38"/>
                    </a:lnTo>
                    <a:lnTo>
                      <a:pt x="16" y="28"/>
                    </a:lnTo>
                    <a:lnTo>
                      <a:pt x="0" y="28"/>
                    </a:lnTo>
                    <a:lnTo>
                      <a:pt x="8" y="16"/>
                    </a:lnTo>
                    <a:lnTo>
                      <a:pt x="18" y="6"/>
                    </a:lnTo>
                    <a:lnTo>
                      <a:pt x="22" y="6"/>
                    </a:lnTo>
                    <a:lnTo>
                      <a:pt x="24"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2" name="Freeform 240">
                <a:extLst>
                  <a:ext uri="{FF2B5EF4-FFF2-40B4-BE49-F238E27FC236}">
                    <a16:creationId xmlns:a16="http://schemas.microsoft.com/office/drawing/2014/main" id="{C4A5002D-F127-41D1-819B-759E66766487}"/>
                  </a:ext>
                </a:extLst>
              </p:cNvPr>
              <p:cNvSpPr>
                <a:spLocks/>
              </p:cNvSpPr>
              <p:nvPr/>
            </p:nvSpPr>
            <p:spPr bwMode="auto">
              <a:xfrm>
                <a:off x="2662" y="2220"/>
                <a:ext cx="192" cy="162"/>
              </a:xfrm>
              <a:custGeom>
                <a:avLst/>
                <a:gdLst>
                  <a:gd name="T0" fmla="*/ 93 w 204"/>
                  <a:gd name="T1" fmla="*/ 8 h 172"/>
                  <a:gd name="T2" fmla="*/ 113 w 204"/>
                  <a:gd name="T3" fmla="*/ 19 h 172"/>
                  <a:gd name="T4" fmla="*/ 120 w 204"/>
                  <a:gd name="T5" fmla="*/ 23 h 172"/>
                  <a:gd name="T6" fmla="*/ 133 w 204"/>
                  <a:gd name="T7" fmla="*/ 26 h 172"/>
                  <a:gd name="T8" fmla="*/ 149 w 204"/>
                  <a:gd name="T9" fmla="*/ 30 h 172"/>
                  <a:gd name="T10" fmla="*/ 146 w 204"/>
                  <a:gd name="T11" fmla="*/ 41 h 172"/>
                  <a:gd name="T12" fmla="*/ 143 w 204"/>
                  <a:gd name="T13" fmla="*/ 52 h 172"/>
                  <a:gd name="T14" fmla="*/ 139 w 204"/>
                  <a:gd name="T15" fmla="*/ 55 h 172"/>
                  <a:gd name="T16" fmla="*/ 126 w 204"/>
                  <a:gd name="T17" fmla="*/ 71 h 172"/>
                  <a:gd name="T18" fmla="*/ 137 w 204"/>
                  <a:gd name="T19" fmla="*/ 79 h 172"/>
                  <a:gd name="T20" fmla="*/ 139 w 204"/>
                  <a:gd name="T21" fmla="*/ 86 h 172"/>
                  <a:gd name="T22" fmla="*/ 137 w 204"/>
                  <a:gd name="T23" fmla="*/ 104 h 172"/>
                  <a:gd name="T24" fmla="*/ 143 w 204"/>
                  <a:gd name="T25" fmla="*/ 109 h 172"/>
                  <a:gd name="T26" fmla="*/ 135 w 204"/>
                  <a:gd name="T27" fmla="*/ 117 h 172"/>
                  <a:gd name="T28" fmla="*/ 119 w 204"/>
                  <a:gd name="T29" fmla="*/ 115 h 172"/>
                  <a:gd name="T30" fmla="*/ 102 w 204"/>
                  <a:gd name="T31" fmla="*/ 113 h 172"/>
                  <a:gd name="T32" fmla="*/ 90 w 204"/>
                  <a:gd name="T33" fmla="*/ 121 h 172"/>
                  <a:gd name="T34" fmla="*/ 78 w 204"/>
                  <a:gd name="T35" fmla="*/ 128 h 172"/>
                  <a:gd name="T36" fmla="*/ 59 w 204"/>
                  <a:gd name="T37" fmla="*/ 124 h 172"/>
                  <a:gd name="T38" fmla="*/ 37 w 204"/>
                  <a:gd name="T39" fmla="*/ 115 h 172"/>
                  <a:gd name="T40" fmla="*/ 41 w 204"/>
                  <a:gd name="T41" fmla="*/ 95 h 172"/>
                  <a:gd name="T42" fmla="*/ 47 w 204"/>
                  <a:gd name="T43" fmla="*/ 86 h 172"/>
                  <a:gd name="T44" fmla="*/ 33 w 204"/>
                  <a:gd name="T45" fmla="*/ 67 h 172"/>
                  <a:gd name="T46" fmla="*/ 26 w 204"/>
                  <a:gd name="T47" fmla="*/ 57 h 172"/>
                  <a:gd name="T48" fmla="*/ 13 w 204"/>
                  <a:gd name="T49" fmla="*/ 49 h 172"/>
                  <a:gd name="T50" fmla="*/ 0 w 204"/>
                  <a:gd name="T51" fmla="*/ 45 h 172"/>
                  <a:gd name="T52" fmla="*/ 8 w 204"/>
                  <a:gd name="T53" fmla="*/ 37 h 172"/>
                  <a:gd name="T54" fmla="*/ 20 w 204"/>
                  <a:gd name="T55" fmla="*/ 36 h 172"/>
                  <a:gd name="T56" fmla="*/ 30 w 204"/>
                  <a:gd name="T57" fmla="*/ 37 h 172"/>
                  <a:gd name="T58" fmla="*/ 40 w 204"/>
                  <a:gd name="T59" fmla="*/ 35 h 172"/>
                  <a:gd name="T60" fmla="*/ 36 w 204"/>
                  <a:gd name="T61" fmla="*/ 22 h 172"/>
                  <a:gd name="T62" fmla="*/ 46 w 204"/>
                  <a:gd name="T63" fmla="*/ 26 h 172"/>
                  <a:gd name="T64" fmla="*/ 62 w 204"/>
                  <a:gd name="T65" fmla="*/ 21 h 172"/>
                  <a:gd name="T66" fmla="*/ 78 w 204"/>
                  <a:gd name="T67" fmla="*/ 13 h 172"/>
                  <a:gd name="T68" fmla="*/ 86 w 204"/>
                  <a:gd name="T69" fmla="*/ 0 h 1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 h="172">
                    <a:moveTo>
                      <a:pt x="116" y="0"/>
                    </a:moveTo>
                    <a:lnTo>
                      <a:pt x="126" y="8"/>
                    </a:lnTo>
                    <a:lnTo>
                      <a:pt x="140" y="20"/>
                    </a:lnTo>
                    <a:lnTo>
                      <a:pt x="152" y="24"/>
                    </a:lnTo>
                    <a:lnTo>
                      <a:pt x="154" y="28"/>
                    </a:lnTo>
                    <a:lnTo>
                      <a:pt x="162" y="32"/>
                    </a:lnTo>
                    <a:lnTo>
                      <a:pt x="174" y="32"/>
                    </a:lnTo>
                    <a:lnTo>
                      <a:pt x="180" y="36"/>
                    </a:lnTo>
                    <a:lnTo>
                      <a:pt x="184" y="40"/>
                    </a:lnTo>
                    <a:lnTo>
                      <a:pt x="202" y="40"/>
                    </a:lnTo>
                    <a:lnTo>
                      <a:pt x="204" y="44"/>
                    </a:lnTo>
                    <a:lnTo>
                      <a:pt x="198" y="56"/>
                    </a:lnTo>
                    <a:lnTo>
                      <a:pt x="194" y="64"/>
                    </a:lnTo>
                    <a:lnTo>
                      <a:pt x="194" y="70"/>
                    </a:lnTo>
                    <a:lnTo>
                      <a:pt x="192" y="74"/>
                    </a:lnTo>
                    <a:lnTo>
                      <a:pt x="188" y="74"/>
                    </a:lnTo>
                    <a:lnTo>
                      <a:pt x="178" y="84"/>
                    </a:lnTo>
                    <a:lnTo>
                      <a:pt x="170" y="96"/>
                    </a:lnTo>
                    <a:lnTo>
                      <a:pt x="186" y="96"/>
                    </a:lnTo>
                    <a:lnTo>
                      <a:pt x="186" y="106"/>
                    </a:lnTo>
                    <a:lnTo>
                      <a:pt x="186" y="112"/>
                    </a:lnTo>
                    <a:lnTo>
                      <a:pt x="188" y="116"/>
                    </a:lnTo>
                    <a:lnTo>
                      <a:pt x="184" y="124"/>
                    </a:lnTo>
                    <a:lnTo>
                      <a:pt x="186" y="140"/>
                    </a:lnTo>
                    <a:lnTo>
                      <a:pt x="194" y="140"/>
                    </a:lnTo>
                    <a:lnTo>
                      <a:pt x="194" y="148"/>
                    </a:lnTo>
                    <a:lnTo>
                      <a:pt x="186" y="150"/>
                    </a:lnTo>
                    <a:lnTo>
                      <a:pt x="182" y="158"/>
                    </a:lnTo>
                    <a:lnTo>
                      <a:pt x="172" y="162"/>
                    </a:lnTo>
                    <a:lnTo>
                      <a:pt x="160" y="156"/>
                    </a:lnTo>
                    <a:lnTo>
                      <a:pt x="150" y="154"/>
                    </a:lnTo>
                    <a:lnTo>
                      <a:pt x="138" y="152"/>
                    </a:lnTo>
                    <a:lnTo>
                      <a:pt x="128" y="156"/>
                    </a:lnTo>
                    <a:lnTo>
                      <a:pt x="122" y="162"/>
                    </a:lnTo>
                    <a:lnTo>
                      <a:pt x="122" y="172"/>
                    </a:lnTo>
                    <a:lnTo>
                      <a:pt x="106" y="172"/>
                    </a:lnTo>
                    <a:lnTo>
                      <a:pt x="92" y="166"/>
                    </a:lnTo>
                    <a:lnTo>
                      <a:pt x="80" y="168"/>
                    </a:lnTo>
                    <a:lnTo>
                      <a:pt x="64" y="162"/>
                    </a:lnTo>
                    <a:lnTo>
                      <a:pt x="50" y="156"/>
                    </a:lnTo>
                    <a:lnTo>
                      <a:pt x="50" y="144"/>
                    </a:lnTo>
                    <a:lnTo>
                      <a:pt x="56" y="128"/>
                    </a:lnTo>
                    <a:lnTo>
                      <a:pt x="56" y="116"/>
                    </a:lnTo>
                    <a:lnTo>
                      <a:pt x="64" y="116"/>
                    </a:lnTo>
                    <a:lnTo>
                      <a:pt x="56" y="98"/>
                    </a:lnTo>
                    <a:lnTo>
                      <a:pt x="44" y="90"/>
                    </a:lnTo>
                    <a:lnTo>
                      <a:pt x="42" y="82"/>
                    </a:lnTo>
                    <a:lnTo>
                      <a:pt x="36" y="76"/>
                    </a:lnTo>
                    <a:lnTo>
                      <a:pt x="26" y="70"/>
                    </a:lnTo>
                    <a:lnTo>
                      <a:pt x="18" y="66"/>
                    </a:lnTo>
                    <a:lnTo>
                      <a:pt x="6" y="66"/>
                    </a:lnTo>
                    <a:lnTo>
                      <a:pt x="0" y="60"/>
                    </a:lnTo>
                    <a:lnTo>
                      <a:pt x="2" y="52"/>
                    </a:lnTo>
                    <a:lnTo>
                      <a:pt x="8" y="50"/>
                    </a:lnTo>
                    <a:lnTo>
                      <a:pt x="18" y="48"/>
                    </a:lnTo>
                    <a:lnTo>
                      <a:pt x="26" y="48"/>
                    </a:lnTo>
                    <a:lnTo>
                      <a:pt x="32" y="54"/>
                    </a:lnTo>
                    <a:lnTo>
                      <a:pt x="40" y="50"/>
                    </a:lnTo>
                    <a:lnTo>
                      <a:pt x="48" y="52"/>
                    </a:lnTo>
                    <a:lnTo>
                      <a:pt x="54" y="46"/>
                    </a:lnTo>
                    <a:lnTo>
                      <a:pt x="50" y="36"/>
                    </a:lnTo>
                    <a:lnTo>
                      <a:pt x="48" y="30"/>
                    </a:lnTo>
                    <a:lnTo>
                      <a:pt x="54" y="30"/>
                    </a:lnTo>
                    <a:lnTo>
                      <a:pt x="62" y="36"/>
                    </a:lnTo>
                    <a:lnTo>
                      <a:pt x="76" y="34"/>
                    </a:lnTo>
                    <a:lnTo>
                      <a:pt x="84" y="28"/>
                    </a:lnTo>
                    <a:lnTo>
                      <a:pt x="96" y="22"/>
                    </a:lnTo>
                    <a:lnTo>
                      <a:pt x="106" y="18"/>
                    </a:lnTo>
                    <a:lnTo>
                      <a:pt x="106" y="4"/>
                    </a:lnTo>
                    <a:lnTo>
                      <a:pt x="116"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3" name="Freeform 241">
                <a:extLst>
                  <a:ext uri="{FF2B5EF4-FFF2-40B4-BE49-F238E27FC236}">
                    <a16:creationId xmlns:a16="http://schemas.microsoft.com/office/drawing/2014/main" id="{53C66412-2DF2-4C3B-B62F-4A1A58FBE914}"/>
                  </a:ext>
                </a:extLst>
              </p:cNvPr>
              <p:cNvSpPr>
                <a:spLocks/>
              </p:cNvSpPr>
              <p:nvPr/>
            </p:nvSpPr>
            <p:spPr bwMode="auto">
              <a:xfrm>
                <a:off x="2591" y="2386"/>
                <a:ext cx="51" cy="90"/>
              </a:xfrm>
              <a:custGeom>
                <a:avLst/>
                <a:gdLst>
                  <a:gd name="T0" fmla="*/ 26 w 54"/>
                  <a:gd name="T1" fmla="*/ 69 h 96"/>
                  <a:gd name="T2" fmla="*/ 19 w 54"/>
                  <a:gd name="T3" fmla="*/ 69 h 96"/>
                  <a:gd name="T4" fmla="*/ 9 w 54"/>
                  <a:gd name="T5" fmla="*/ 69 h 96"/>
                  <a:gd name="T6" fmla="*/ 9 w 54"/>
                  <a:gd name="T7" fmla="*/ 64 h 96"/>
                  <a:gd name="T8" fmla="*/ 9 w 54"/>
                  <a:gd name="T9" fmla="*/ 53 h 96"/>
                  <a:gd name="T10" fmla="*/ 8 w 54"/>
                  <a:gd name="T11" fmla="*/ 51 h 96"/>
                  <a:gd name="T12" fmla="*/ 0 w 54"/>
                  <a:gd name="T13" fmla="*/ 44 h 96"/>
                  <a:gd name="T14" fmla="*/ 8 w 54"/>
                  <a:gd name="T15" fmla="*/ 36 h 96"/>
                  <a:gd name="T16" fmla="*/ 9 w 54"/>
                  <a:gd name="T17" fmla="*/ 30 h 96"/>
                  <a:gd name="T18" fmla="*/ 9 w 54"/>
                  <a:gd name="T19" fmla="*/ 20 h 96"/>
                  <a:gd name="T20" fmla="*/ 9 w 54"/>
                  <a:gd name="T21" fmla="*/ 9 h 96"/>
                  <a:gd name="T22" fmla="*/ 9 w 54"/>
                  <a:gd name="T23" fmla="*/ 0 h 96"/>
                  <a:gd name="T24" fmla="*/ 15 w 54"/>
                  <a:gd name="T25" fmla="*/ 2 h 96"/>
                  <a:gd name="T26" fmla="*/ 21 w 54"/>
                  <a:gd name="T27" fmla="*/ 8 h 96"/>
                  <a:gd name="T28" fmla="*/ 28 w 54"/>
                  <a:gd name="T29" fmla="*/ 6 h 96"/>
                  <a:gd name="T30" fmla="*/ 37 w 54"/>
                  <a:gd name="T31" fmla="*/ 6 h 96"/>
                  <a:gd name="T32" fmla="*/ 41 w 54"/>
                  <a:gd name="T33" fmla="*/ 9 h 96"/>
                  <a:gd name="T34" fmla="*/ 39 w 54"/>
                  <a:gd name="T35" fmla="*/ 15 h 96"/>
                  <a:gd name="T36" fmla="*/ 32 w 54"/>
                  <a:gd name="T37" fmla="*/ 17 h 96"/>
                  <a:gd name="T38" fmla="*/ 32 w 54"/>
                  <a:gd name="T39" fmla="*/ 26 h 96"/>
                  <a:gd name="T40" fmla="*/ 32 w 54"/>
                  <a:gd name="T41" fmla="*/ 34 h 96"/>
                  <a:gd name="T42" fmla="*/ 30 w 54"/>
                  <a:gd name="T43" fmla="*/ 36 h 96"/>
                  <a:gd name="T44" fmla="*/ 25 w 54"/>
                  <a:gd name="T45" fmla="*/ 39 h 96"/>
                  <a:gd name="T46" fmla="*/ 25 w 54"/>
                  <a:gd name="T47" fmla="*/ 42 h 96"/>
                  <a:gd name="T48" fmla="*/ 30 w 54"/>
                  <a:gd name="T49" fmla="*/ 48 h 96"/>
                  <a:gd name="T50" fmla="*/ 25 w 54"/>
                  <a:gd name="T51" fmla="*/ 51 h 96"/>
                  <a:gd name="T52" fmla="*/ 26 w 54"/>
                  <a:gd name="T53" fmla="*/ 55 h 96"/>
                  <a:gd name="T54" fmla="*/ 28 w 54"/>
                  <a:gd name="T55" fmla="*/ 60 h 96"/>
                  <a:gd name="T56" fmla="*/ 24 w 54"/>
                  <a:gd name="T57" fmla="*/ 63 h 96"/>
                  <a:gd name="T58" fmla="*/ 26 w 54"/>
                  <a:gd name="T59" fmla="*/ 69 h 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4" h="96">
                    <a:moveTo>
                      <a:pt x="36" y="96"/>
                    </a:moveTo>
                    <a:lnTo>
                      <a:pt x="24" y="96"/>
                    </a:lnTo>
                    <a:lnTo>
                      <a:pt x="12" y="96"/>
                    </a:lnTo>
                    <a:lnTo>
                      <a:pt x="12" y="88"/>
                    </a:lnTo>
                    <a:lnTo>
                      <a:pt x="12" y="72"/>
                    </a:lnTo>
                    <a:lnTo>
                      <a:pt x="8" y="70"/>
                    </a:lnTo>
                    <a:lnTo>
                      <a:pt x="0" y="60"/>
                    </a:lnTo>
                    <a:lnTo>
                      <a:pt x="8" y="50"/>
                    </a:lnTo>
                    <a:lnTo>
                      <a:pt x="10" y="40"/>
                    </a:lnTo>
                    <a:lnTo>
                      <a:pt x="14" y="26"/>
                    </a:lnTo>
                    <a:lnTo>
                      <a:pt x="12" y="14"/>
                    </a:lnTo>
                    <a:lnTo>
                      <a:pt x="14" y="0"/>
                    </a:lnTo>
                    <a:lnTo>
                      <a:pt x="20" y="2"/>
                    </a:lnTo>
                    <a:lnTo>
                      <a:pt x="26" y="8"/>
                    </a:lnTo>
                    <a:lnTo>
                      <a:pt x="38" y="6"/>
                    </a:lnTo>
                    <a:lnTo>
                      <a:pt x="48" y="6"/>
                    </a:lnTo>
                    <a:lnTo>
                      <a:pt x="54" y="14"/>
                    </a:lnTo>
                    <a:lnTo>
                      <a:pt x="52" y="20"/>
                    </a:lnTo>
                    <a:lnTo>
                      <a:pt x="42" y="22"/>
                    </a:lnTo>
                    <a:lnTo>
                      <a:pt x="42" y="36"/>
                    </a:lnTo>
                    <a:lnTo>
                      <a:pt x="42" y="46"/>
                    </a:lnTo>
                    <a:lnTo>
                      <a:pt x="40" y="50"/>
                    </a:lnTo>
                    <a:lnTo>
                      <a:pt x="34" y="54"/>
                    </a:lnTo>
                    <a:lnTo>
                      <a:pt x="34" y="58"/>
                    </a:lnTo>
                    <a:lnTo>
                      <a:pt x="40" y="66"/>
                    </a:lnTo>
                    <a:lnTo>
                      <a:pt x="34" y="70"/>
                    </a:lnTo>
                    <a:lnTo>
                      <a:pt x="36" y="76"/>
                    </a:lnTo>
                    <a:lnTo>
                      <a:pt x="38" y="82"/>
                    </a:lnTo>
                    <a:lnTo>
                      <a:pt x="32" y="86"/>
                    </a:lnTo>
                    <a:lnTo>
                      <a:pt x="36" y="9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4" name="Freeform 242">
                <a:extLst>
                  <a:ext uri="{FF2B5EF4-FFF2-40B4-BE49-F238E27FC236}">
                    <a16:creationId xmlns:a16="http://schemas.microsoft.com/office/drawing/2014/main" id="{8BB26C76-282D-4DD9-A560-01091409B79C}"/>
                  </a:ext>
                </a:extLst>
              </p:cNvPr>
              <p:cNvSpPr>
                <a:spLocks/>
              </p:cNvSpPr>
              <p:nvPr/>
            </p:nvSpPr>
            <p:spPr bwMode="auto">
              <a:xfrm>
                <a:off x="2595" y="2359"/>
                <a:ext cx="184" cy="134"/>
              </a:xfrm>
              <a:custGeom>
                <a:avLst/>
                <a:gdLst>
                  <a:gd name="T0" fmla="*/ 8 w 196"/>
                  <a:gd name="T1" fmla="*/ 22 h 142"/>
                  <a:gd name="T2" fmla="*/ 6 w 196"/>
                  <a:gd name="T3" fmla="*/ 17 h 142"/>
                  <a:gd name="T4" fmla="*/ 0 w 196"/>
                  <a:gd name="T5" fmla="*/ 8 h 142"/>
                  <a:gd name="T6" fmla="*/ 4 w 196"/>
                  <a:gd name="T7" fmla="*/ 8 h 142"/>
                  <a:gd name="T8" fmla="*/ 11 w 196"/>
                  <a:gd name="T9" fmla="*/ 4 h 142"/>
                  <a:gd name="T10" fmla="*/ 19 w 196"/>
                  <a:gd name="T11" fmla="*/ 0 h 142"/>
                  <a:gd name="T12" fmla="*/ 34 w 196"/>
                  <a:gd name="T13" fmla="*/ 2 h 142"/>
                  <a:gd name="T14" fmla="*/ 48 w 196"/>
                  <a:gd name="T15" fmla="*/ 4 h 142"/>
                  <a:gd name="T16" fmla="*/ 57 w 196"/>
                  <a:gd name="T17" fmla="*/ 8 h 142"/>
                  <a:gd name="T18" fmla="*/ 69 w 196"/>
                  <a:gd name="T19" fmla="*/ 6 h 142"/>
                  <a:gd name="T20" fmla="*/ 83 w 196"/>
                  <a:gd name="T21" fmla="*/ 8 h 142"/>
                  <a:gd name="T22" fmla="*/ 89 w 196"/>
                  <a:gd name="T23" fmla="*/ 8 h 142"/>
                  <a:gd name="T24" fmla="*/ 100 w 196"/>
                  <a:gd name="T25" fmla="*/ 9 h 142"/>
                  <a:gd name="T26" fmla="*/ 111 w 196"/>
                  <a:gd name="T27" fmla="*/ 15 h 142"/>
                  <a:gd name="T28" fmla="*/ 120 w 196"/>
                  <a:gd name="T29" fmla="*/ 13 h 142"/>
                  <a:gd name="T30" fmla="*/ 130 w 196"/>
                  <a:gd name="T31" fmla="*/ 19 h 142"/>
                  <a:gd name="T32" fmla="*/ 142 w 196"/>
                  <a:gd name="T33" fmla="*/ 19 h 142"/>
                  <a:gd name="T34" fmla="*/ 143 w 196"/>
                  <a:gd name="T35" fmla="*/ 22 h 142"/>
                  <a:gd name="T36" fmla="*/ 142 w 196"/>
                  <a:gd name="T37" fmla="*/ 28 h 142"/>
                  <a:gd name="T38" fmla="*/ 137 w 196"/>
                  <a:gd name="T39" fmla="*/ 32 h 142"/>
                  <a:gd name="T40" fmla="*/ 130 w 196"/>
                  <a:gd name="T41" fmla="*/ 36 h 142"/>
                  <a:gd name="T42" fmla="*/ 121 w 196"/>
                  <a:gd name="T43" fmla="*/ 36 h 142"/>
                  <a:gd name="T44" fmla="*/ 116 w 196"/>
                  <a:gd name="T45" fmla="*/ 43 h 142"/>
                  <a:gd name="T46" fmla="*/ 109 w 196"/>
                  <a:gd name="T47" fmla="*/ 51 h 142"/>
                  <a:gd name="T48" fmla="*/ 105 w 196"/>
                  <a:gd name="T49" fmla="*/ 57 h 142"/>
                  <a:gd name="T50" fmla="*/ 103 w 196"/>
                  <a:gd name="T51" fmla="*/ 64 h 142"/>
                  <a:gd name="T52" fmla="*/ 107 w 196"/>
                  <a:gd name="T53" fmla="*/ 72 h 142"/>
                  <a:gd name="T54" fmla="*/ 101 w 196"/>
                  <a:gd name="T55" fmla="*/ 76 h 142"/>
                  <a:gd name="T56" fmla="*/ 96 w 196"/>
                  <a:gd name="T57" fmla="*/ 86 h 142"/>
                  <a:gd name="T58" fmla="*/ 89 w 196"/>
                  <a:gd name="T59" fmla="*/ 87 h 142"/>
                  <a:gd name="T60" fmla="*/ 84 w 196"/>
                  <a:gd name="T61" fmla="*/ 94 h 142"/>
                  <a:gd name="T62" fmla="*/ 74 w 196"/>
                  <a:gd name="T63" fmla="*/ 99 h 142"/>
                  <a:gd name="T64" fmla="*/ 63 w 196"/>
                  <a:gd name="T65" fmla="*/ 99 h 142"/>
                  <a:gd name="T66" fmla="*/ 54 w 196"/>
                  <a:gd name="T67" fmla="*/ 100 h 142"/>
                  <a:gd name="T68" fmla="*/ 45 w 196"/>
                  <a:gd name="T69" fmla="*/ 105 h 142"/>
                  <a:gd name="T70" fmla="*/ 41 w 196"/>
                  <a:gd name="T71" fmla="*/ 106 h 142"/>
                  <a:gd name="T72" fmla="*/ 34 w 196"/>
                  <a:gd name="T73" fmla="*/ 102 h 142"/>
                  <a:gd name="T74" fmla="*/ 32 w 196"/>
                  <a:gd name="T75" fmla="*/ 96 h 142"/>
                  <a:gd name="T76" fmla="*/ 28 w 196"/>
                  <a:gd name="T77" fmla="*/ 92 h 142"/>
                  <a:gd name="T78" fmla="*/ 23 w 196"/>
                  <a:gd name="T79" fmla="*/ 92 h 142"/>
                  <a:gd name="T80" fmla="*/ 21 w 196"/>
                  <a:gd name="T81" fmla="*/ 86 h 142"/>
                  <a:gd name="T82" fmla="*/ 24 w 196"/>
                  <a:gd name="T83" fmla="*/ 82 h 142"/>
                  <a:gd name="T84" fmla="*/ 22 w 196"/>
                  <a:gd name="T85" fmla="*/ 73 h 142"/>
                  <a:gd name="T86" fmla="*/ 26 w 196"/>
                  <a:gd name="T87" fmla="*/ 71 h 142"/>
                  <a:gd name="T88" fmla="*/ 22 w 196"/>
                  <a:gd name="T89" fmla="*/ 64 h 142"/>
                  <a:gd name="T90" fmla="*/ 22 w 196"/>
                  <a:gd name="T91" fmla="*/ 61 h 142"/>
                  <a:gd name="T92" fmla="*/ 26 w 196"/>
                  <a:gd name="T93" fmla="*/ 59 h 142"/>
                  <a:gd name="T94" fmla="*/ 28 w 196"/>
                  <a:gd name="T95" fmla="*/ 56 h 142"/>
                  <a:gd name="T96" fmla="*/ 28 w 196"/>
                  <a:gd name="T97" fmla="*/ 38 h 142"/>
                  <a:gd name="T98" fmla="*/ 35 w 196"/>
                  <a:gd name="T99" fmla="*/ 36 h 142"/>
                  <a:gd name="T100" fmla="*/ 36 w 196"/>
                  <a:gd name="T101" fmla="*/ 32 h 142"/>
                  <a:gd name="T102" fmla="*/ 32 w 196"/>
                  <a:gd name="T103" fmla="*/ 25 h 142"/>
                  <a:gd name="T104" fmla="*/ 17 w 196"/>
                  <a:gd name="T105" fmla="*/ 26 h 142"/>
                  <a:gd name="T106" fmla="*/ 11 w 196"/>
                  <a:gd name="T107" fmla="*/ 23 h 142"/>
                  <a:gd name="T108" fmla="*/ 8 w 196"/>
                  <a:gd name="T109" fmla="*/ 22 h 1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6" h="142">
                    <a:moveTo>
                      <a:pt x="10" y="28"/>
                    </a:moveTo>
                    <a:lnTo>
                      <a:pt x="6" y="22"/>
                    </a:lnTo>
                    <a:lnTo>
                      <a:pt x="0" y="12"/>
                    </a:lnTo>
                    <a:lnTo>
                      <a:pt x="4" y="8"/>
                    </a:lnTo>
                    <a:lnTo>
                      <a:pt x="16" y="4"/>
                    </a:lnTo>
                    <a:lnTo>
                      <a:pt x="24" y="0"/>
                    </a:lnTo>
                    <a:lnTo>
                      <a:pt x="46" y="2"/>
                    </a:lnTo>
                    <a:lnTo>
                      <a:pt x="66" y="4"/>
                    </a:lnTo>
                    <a:lnTo>
                      <a:pt x="78" y="8"/>
                    </a:lnTo>
                    <a:lnTo>
                      <a:pt x="96" y="6"/>
                    </a:lnTo>
                    <a:lnTo>
                      <a:pt x="114" y="8"/>
                    </a:lnTo>
                    <a:lnTo>
                      <a:pt x="122" y="8"/>
                    </a:lnTo>
                    <a:lnTo>
                      <a:pt x="136" y="14"/>
                    </a:lnTo>
                    <a:lnTo>
                      <a:pt x="152" y="20"/>
                    </a:lnTo>
                    <a:lnTo>
                      <a:pt x="164" y="18"/>
                    </a:lnTo>
                    <a:lnTo>
                      <a:pt x="178" y="24"/>
                    </a:lnTo>
                    <a:lnTo>
                      <a:pt x="194" y="24"/>
                    </a:lnTo>
                    <a:lnTo>
                      <a:pt x="196" y="28"/>
                    </a:lnTo>
                    <a:lnTo>
                      <a:pt x="194" y="38"/>
                    </a:lnTo>
                    <a:lnTo>
                      <a:pt x="188" y="42"/>
                    </a:lnTo>
                    <a:lnTo>
                      <a:pt x="178" y="48"/>
                    </a:lnTo>
                    <a:lnTo>
                      <a:pt x="166" y="48"/>
                    </a:lnTo>
                    <a:lnTo>
                      <a:pt x="160" y="58"/>
                    </a:lnTo>
                    <a:lnTo>
                      <a:pt x="150" y="68"/>
                    </a:lnTo>
                    <a:lnTo>
                      <a:pt x="144" y="76"/>
                    </a:lnTo>
                    <a:lnTo>
                      <a:pt x="142" y="86"/>
                    </a:lnTo>
                    <a:lnTo>
                      <a:pt x="146" y="96"/>
                    </a:lnTo>
                    <a:lnTo>
                      <a:pt x="140" y="102"/>
                    </a:lnTo>
                    <a:lnTo>
                      <a:pt x="132" y="114"/>
                    </a:lnTo>
                    <a:lnTo>
                      <a:pt x="122" y="116"/>
                    </a:lnTo>
                    <a:lnTo>
                      <a:pt x="116" y="126"/>
                    </a:lnTo>
                    <a:lnTo>
                      <a:pt x="102" y="132"/>
                    </a:lnTo>
                    <a:lnTo>
                      <a:pt x="86" y="132"/>
                    </a:lnTo>
                    <a:lnTo>
                      <a:pt x="74" y="134"/>
                    </a:lnTo>
                    <a:lnTo>
                      <a:pt x="62" y="140"/>
                    </a:lnTo>
                    <a:lnTo>
                      <a:pt x="56" y="142"/>
                    </a:lnTo>
                    <a:lnTo>
                      <a:pt x="46" y="136"/>
                    </a:lnTo>
                    <a:lnTo>
                      <a:pt x="44" y="128"/>
                    </a:lnTo>
                    <a:lnTo>
                      <a:pt x="38" y="124"/>
                    </a:lnTo>
                    <a:lnTo>
                      <a:pt x="32" y="124"/>
                    </a:lnTo>
                    <a:lnTo>
                      <a:pt x="28" y="114"/>
                    </a:lnTo>
                    <a:lnTo>
                      <a:pt x="34" y="110"/>
                    </a:lnTo>
                    <a:lnTo>
                      <a:pt x="30" y="98"/>
                    </a:lnTo>
                    <a:lnTo>
                      <a:pt x="36" y="94"/>
                    </a:lnTo>
                    <a:lnTo>
                      <a:pt x="30" y="86"/>
                    </a:lnTo>
                    <a:lnTo>
                      <a:pt x="30" y="82"/>
                    </a:lnTo>
                    <a:lnTo>
                      <a:pt x="36" y="78"/>
                    </a:lnTo>
                    <a:lnTo>
                      <a:pt x="38" y="74"/>
                    </a:lnTo>
                    <a:lnTo>
                      <a:pt x="38" y="50"/>
                    </a:lnTo>
                    <a:lnTo>
                      <a:pt x="48" y="48"/>
                    </a:lnTo>
                    <a:lnTo>
                      <a:pt x="50" y="42"/>
                    </a:lnTo>
                    <a:lnTo>
                      <a:pt x="44" y="34"/>
                    </a:lnTo>
                    <a:lnTo>
                      <a:pt x="22" y="36"/>
                    </a:lnTo>
                    <a:lnTo>
                      <a:pt x="16" y="30"/>
                    </a:lnTo>
                    <a:lnTo>
                      <a:pt x="10" y="2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5" name="Freeform 243">
                <a:extLst>
                  <a:ext uri="{FF2B5EF4-FFF2-40B4-BE49-F238E27FC236}">
                    <a16:creationId xmlns:a16="http://schemas.microsoft.com/office/drawing/2014/main" id="{34CAA432-7DD2-482D-8B53-95A58DA272CE}"/>
                  </a:ext>
                </a:extLst>
              </p:cNvPr>
              <p:cNvSpPr>
                <a:spLocks/>
              </p:cNvSpPr>
              <p:nvPr/>
            </p:nvSpPr>
            <p:spPr bwMode="auto">
              <a:xfrm>
                <a:off x="2863" y="2376"/>
                <a:ext cx="14" cy="25"/>
              </a:xfrm>
              <a:custGeom>
                <a:avLst/>
                <a:gdLst>
                  <a:gd name="T0" fmla="*/ 10 w 14"/>
                  <a:gd name="T1" fmla="*/ 0 h 26"/>
                  <a:gd name="T2" fmla="*/ 4 w 14"/>
                  <a:gd name="T3" fmla="*/ 2 h 26"/>
                  <a:gd name="T4" fmla="*/ 0 w 14"/>
                  <a:gd name="T5" fmla="*/ 6 h 26"/>
                  <a:gd name="T6" fmla="*/ 0 w 14"/>
                  <a:gd name="T7" fmla="*/ 13 h 26"/>
                  <a:gd name="T8" fmla="*/ 0 w 14"/>
                  <a:gd name="T9" fmla="*/ 17 h 26"/>
                  <a:gd name="T10" fmla="*/ 6 w 14"/>
                  <a:gd name="T11" fmla="*/ 21 h 26"/>
                  <a:gd name="T12" fmla="*/ 10 w 14"/>
                  <a:gd name="T13" fmla="*/ 13 h 26"/>
                  <a:gd name="T14" fmla="*/ 8 w 14"/>
                  <a:gd name="T15" fmla="*/ 12 h 26"/>
                  <a:gd name="T16" fmla="*/ 14 w 14"/>
                  <a:gd name="T17" fmla="*/ 10 h 26"/>
                  <a:gd name="T18" fmla="*/ 10 w 14"/>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26">
                    <a:moveTo>
                      <a:pt x="10" y="0"/>
                    </a:moveTo>
                    <a:lnTo>
                      <a:pt x="4" y="2"/>
                    </a:lnTo>
                    <a:lnTo>
                      <a:pt x="0" y="6"/>
                    </a:lnTo>
                    <a:lnTo>
                      <a:pt x="0" y="14"/>
                    </a:lnTo>
                    <a:lnTo>
                      <a:pt x="0" y="22"/>
                    </a:lnTo>
                    <a:lnTo>
                      <a:pt x="6" y="26"/>
                    </a:lnTo>
                    <a:lnTo>
                      <a:pt x="10" y="18"/>
                    </a:lnTo>
                    <a:lnTo>
                      <a:pt x="8" y="12"/>
                    </a:lnTo>
                    <a:lnTo>
                      <a:pt x="14" y="10"/>
                    </a:lnTo>
                    <a:lnTo>
                      <a:pt x="1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6" name="Freeform 244">
                <a:extLst>
                  <a:ext uri="{FF2B5EF4-FFF2-40B4-BE49-F238E27FC236}">
                    <a16:creationId xmlns:a16="http://schemas.microsoft.com/office/drawing/2014/main" id="{2F5FDC39-F496-4EAB-AFA3-C270B2BC412E}"/>
                  </a:ext>
                </a:extLst>
              </p:cNvPr>
              <p:cNvSpPr>
                <a:spLocks/>
              </p:cNvSpPr>
              <p:nvPr/>
            </p:nvSpPr>
            <p:spPr bwMode="auto">
              <a:xfrm>
                <a:off x="2858" y="2408"/>
                <a:ext cx="19" cy="36"/>
              </a:xfrm>
              <a:custGeom>
                <a:avLst/>
                <a:gdLst>
                  <a:gd name="T0" fmla="*/ 10 w 20"/>
                  <a:gd name="T1" fmla="*/ 0 h 38"/>
                  <a:gd name="T2" fmla="*/ 8 w 20"/>
                  <a:gd name="T3" fmla="*/ 4 h 38"/>
                  <a:gd name="T4" fmla="*/ 2 w 20"/>
                  <a:gd name="T5" fmla="*/ 4 h 38"/>
                  <a:gd name="T6" fmla="*/ 0 w 20"/>
                  <a:gd name="T7" fmla="*/ 9 h 38"/>
                  <a:gd name="T8" fmla="*/ 4 w 20"/>
                  <a:gd name="T9" fmla="*/ 11 h 38"/>
                  <a:gd name="T10" fmla="*/ 4 w 20"/>
                  <a:gd name="T11" fmla="*/ 21 h 38"/>
                  <a:gd name="T12" fmla="*/ 4 w 20"/>
                  <a:gd name="T13" fmla="*/ 27 h 38"/>
                  <a:gd name="T14" fmla="*/ 10 w 20"/>
                  <a:gd name="T15" fmla="*/ 28 h 38"/>
                  <a:gd name="T16" fmla="*/ 10 w 20"/>
                  <a:gd name="T17" fmla="*/ 26 h 38"/>
                  <a:gd name="T18" fmla="*/ 15 w 20"/>
                  <a:gd name="T19" fmla="*/ 23 h 38"/>
                  <a:gd name="T20" fmla="*/ 13 w 20"/>
                  <a:gd name="T21" fmla="*/ 9 h 38"/>
                  <a:gd name="T22" fmla="*/ 15 w 20"/>
                  <a:gd name="T23" fmla="*/ 6 h 38"/>
                  <a:gd name="T24" fmla="*/ 13 w 20"/>
                  <a:gd name="T25" fmla="*/ 2 h 38"/>
                  <a:gd name="T26" fmla="*/ 10 w 20"/>
                  <a:gd name="T27" fmla="*/ 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 h="38">
                    <a:moveTo>
                      <a:pt x="10" y="0"/>
                    </a:moveTo>
                    <a:lnTo>
                      <a:pt x="8" y="4"/>
                    </a:lnTo>
                    <a:lnTo>
                      <a:pt x="2" y="4"/>
                    </a:lnTo>
                    <a:lnTo>
                      <a:pt x="0" y="12"/>
                    </a:lnTo>
                    <a:lnTo>
                      <a:pt x="4" y="16"/>
                    </a:lnTo>
                    <a:lnTo>
                      <a:pt x="4" y="26"/>
                    </a:lnTo>
                    <a:lnTo>
                      <a:pt x="4" y="36"/>
                    </a:lnTo>
                    <a:lnTo>
                      <a:pt x="10" y="38"/>
                    </a:lnTo>
                    <a:lnTo>
                      <a:pt x="14" y="34"/>
                    </a:lnTo>
                    <a:lnTo>
                      <a:pt x="20" y="28"/>
                    </a:lnTo>
                    <a:lnTo>
                      <a:pt x="18" y="14"/>
                    </a:lnTo>
                    <a:lnTo>
                      <a:pt x="20" y="6"/>
                    </a:lnTo>
                    <a:lnTo>
                      <a:pt x="18" y="2"/>
                    </a:lnTo>
                    <a:lnTo>
                      <a:pt x="1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7" name="Freeform 245">
                <a:extLst>
                  <a:ext uri="{FF2B5EF4-FFF2-40B4-BE49-F238E27FC236}">
                    <a16:creationId xmlns:a16="http://schemas.microsoft.com/office/drawing/2014/main" id="{87817FC4-0081-4EB7-B26C-7907FA0A45B9}"/>
                  </a:ext>
                </a:extLst>
              </p:cNvPr>
              <p:cNvSpPr>
                <a:spLocks/>
              </p:cNvSpPr>
              <p:nvPr/>
            </p:nvSpPr>
            <p:spPr bwMode="auto">
              <a:xfrm>
                <a:off x="2771" y="2215"/>
                <a:ext cx="57" cy="35"/>
              </a:xfrm>
              <a:custGeom>
                <a:avLst/>
                <a:gdLst>
                  <a:gd name="T0" fmla="*/ 0 w 60"/>
                  <a:gd name="T1" fmla="*/ 6 h 38"/>
                  <a:gd name="T2" fmla="*/ 10 w 60"/>
                  <a:gd name="T3" fmla="*/ 2 h 38"/>
                  <a:gd name="T4" fmla="*/ 21 w 60"/>
                  <a:gd name="T5" fmla="*/ 2 h 38"/>
                  <a:gd name="T6" fmla="*/ 29 w 60"/>
                  <a:gd name="T7" fmla="*/ 0 h 38"/>
                  <a:gd name="T8" fmla="*/ 36 w 60"/>
                  <a:gd name="T9" fmla="*/ 2 h 38"/>
                  <a:gd name="T10" fmla="*/ 40 w 60"/>
                  <a:gd name="T11" fmla="*/ 4 h 38"/>
                  <a:gd name="T12" fmla="*/ 44 w 60"/>
                  <a:gd name="T13" fmla="*/ 7 h 38"/>
                  <a:gd name="T14" fmla="*/ 46 w 60"/>
                  <a:gd name="T15" fmla="*/ 14 h 38"/>
                  <a:gd name="T16" fmla="*/ 45 w 60"/>
                  <a:gd name="T17" fmla="*/ 17 h 38"/>
                  <a:gd name="T18" fmla="*/ 41 w 60"/>
                  <a:gd name="T19" fmla="*/ 17 h 38"/>
                  <a:gd name="T20" fmla="*/ 41 w 60"/>
                  <a:gd name="T21" fmla="*/ 25 h 38"/>
                  <a:gd name="T22" fmla="*/ 36 w 60"/>
                  <a:gd name="T23" fmla="*/ 25 h 38"/>
                  <a:gd name="T24" fmla="*/ 29 w 60"/>
                  <a:gd name="T25" fmla="*/ 23 h 38"/>
                  <a:gd name="T26" fmla="*/ 28 w 60"/>
                  <a:gd name="T27" fmla="*/ 20 h 38"/>
                  <a:gd name="T28" fmla="*/ 19 w 60"/>
                  <a:gd name="T29" fmla="*/ 17 h 38"/>
                  <a:gd name="T30" fmla="*/ 10 w 60"/>
                  <a:gd name="T31" fmla="*/ 9 h 38"/>
                  <a:gd name="T32" fmla="*/ 0 w 60"/>
                  <a:gd name="T33" fmla="*/ 6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38">
                    <a:moveTo>
                      <a:pt x="0" y="6"/>
                    </a:moveTo>
                    <a:lnTo>
                      <a:pt x="12" y="2"/>
                    </a:lnTo>
                    <a:lnTo>
                      <a:pt x="26" y="2"/>
                    </a:lnTo>
                    <a:lnTo>
                      <a:pt x="38" y="0"/>
                    </a:lnTo>
                    <a:lnTo>
                      <a:pt x="46" y="2"/>
                    </a:lnTo>
                    <a:lnTo>
                      <a:pt x="50" y="4"/>
                    </a:lnTo>
                    <a:lnTo>
                      <a:pt x="56" y="12"/>
                    </a:lnTo>
                    <a:lnTo>
                      <a:pt x="60" y="20"/>
                    </a:lnTo>
                    <a:lnTo>
                      <a:pt x="58" y="26"/>
                    </a:lnTo>
                    <a:lnTo>
                      <a:pt x="52" y="26"/>
                    </a:lnTo>
                    <a:lnTo>
                      <a:pt x="52" y="38"/>
                    </a:lnTo>
                    <a:lnTo>
                      <a:pt x="46" y="38"/>
                    </a:lnTo>
                    <a:lnTo>
                      <a:pt x="38" y="34"/>
                    </a:lnTo>
                    <a:lnTo>
                      <a:pt x="36" y="30"/>
                    </a:lnTo>
                    <a:lnTo>
                      <a:pt x="24" y="26"/>
                    </a:lnTo>
                    <a:lnTo>
                      <a:pt x="10" y="14"/>
                    </a:lnTo>
                    <a:lnTo>
                      <a:pt x="0" y="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8" name="Freeform 246">
                <a:extLst>
                  <a:ext uri="{FF2B5EF4-FFF2-40B4-BE49-F238E27FC236}">
                    <a16:creationId xmlns:a16="http://schemas.microsoft.com/office/drawing/2014/main" id="{FFA3282C-051B-4C5F-AFFC-6A7BE0E3F32C}"/>
                  </a:ext>
                </a:extLst>
              </p:cNvPr>
              <p:cNvSpPr>
                <a:spLocks/>
              </p:cNvSpPr>
              <p:nvPr/>
            </p:nvSpPr>
            <p:spPr bwMode="auto">
              <a:xfrm>
                <a:off x="2783" y="2171"/>
                <a:ext cx="56" cy="53"/>
              </a:xfrm>
              <a:custGeom>
                <a:avLst/>
                <a:gdLst>
                  <a:gd name="T0" fmla="*/ 31 w 60"/>
                  <a:gd name="T1" fmla="*/ 42 h 56"/>
                  <a:gd name="T2" fmla="*/ 27 w 60"/>
                  <a:gd name="T3" fmla="*/ 38 h 56"/>
                  <a:gd name="T4" fmla="*/ 19 w 60"/>
                  <a:gd name="T5" fmla="*/ 36 h 56"/>
                  <a:gd name="T6" fmla="*/ 9 w 60"/>
                  <a:gd name="T7" fmla="*/ 37 h 56"/>
                  <a:gd name="T8" fmla="*/ 0 w 60"/>
                  <a:gd name="T9" fmla="*/ 37 h 56"/>
                  <a:gd name="T10" fmla="*/ 7 w 60"/>
                  <a:gd name="T11" fmla="*/ 30 h 56"/>
                  <a:gd name="T12" fmla="*/ 11 w 60"/>
                  <a:gd name="T13" fmla="*/ 25 h 56"/>
                  <a:gd name="T14" fmla="*/ 11 w 60"/>
                  <a:gd name="T15" fmla="*/ 17 h 56"/>
                  <a:gd name="T16" fmla="*/ 13 w 60"/>
                  <a:gd name="T17" fmla="*/ 11 h 56"/>
                  <a:gd name="T18" fmla="*/ 19 w 60"/>
                  <a:gd name="T19" fmla="*/ 9 h 56"/>
                  <a:gd name="T20" fmla="*/ 21 w 60"/>
                  <a:gd name="T21" fmla="*/ 13 h 56"/>
                  <a:gd name="T22" fmla="*/ 22 w 60"/>
                  <a:gd name="T23" fmla="*/ 19 h 56"/>
                  <a:gd name="T24" fmla="*/ 27 w 60"/>
                  <a:gd name="T25" fmla="*/ 15 h 56"/>
                  <a:gd name="T26" fmla="*/ 24 w 60"/>
                  <a:gd name="T27" fmla="*/ 8 h 56"/>
                  <a:gd name="T28" fmla="*/ 30 w 60"/>
                  <a:gd name="T29" fmla="*/ 2 h 56"/>
                  <a:gd name="T30" fmla="*/ 38 w 60"/>
                  <a:gd name="T31" fmla="*/ 0 h 56"/>
                  <a:gd name="T32" fmla="*/ 43 w 60"/>
                  <a:gd name="T33" fmla="*/ 9 h 56"/>
                  <a:gd name="T34" fmla="*/ 40 w 60"/>
                  <a:gd name="T35" fmla="*/ 15 h 56"/>
                  <a:gd name="T36" fmla="*/ 40 w 60"/>
                  <a:gd name="T37" fmla="*/ 24 h 56"/>
                  <a:gd name="T38" fmla="*/ 35 w 60"/>
                  <a:gd name="T39" fmla="*/ 26 h 56"/>
                  <a:gd name="T40" fmla="*/ 31 w 60"/>
                  <a:gd name="T41" fmla="*/ 28 h 56"/>
                  <a:gd name="T42" fmla="*/ 31 w 60"/>
                  <a:gd name="T43" fmla="*/ 36 h 56"/>
                  <a:gd name="T44" fmla="*/ 31 w 60"/>
                  <a:gd name="T45" fmla="*/ 42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6">
                    <a:moveTo>
                      <a:pt x="44" y="56"/>
                    </a:moveTo>
                    <a:lnTo>
                      <a:pt x="38" y="50"/>
                    </a:lnTo>
                    <a:lnTo>
                      <a:pt x="26" y="46"/>
                    </a:lnTo>
                    <a:lnTo>
                      <a:pt x="14" y="48"/>
                    </a:lnTo>
                    <a:lnTo>
                      <a:pt x="0" y="48"/>
                    </a:lnTo>
                    <a:lnTo>
                      <a:pt x="10" y="40"/>
                    </a:lnTo>
                    <a:lnTo>
                      <a:pt x="16" y="32"/>
                    </a:lnTo>
                    <a:lnTo>
                      <a:pt x="16" y="22"/>
                    </a:lnTo>
                    <a:lnTo>
                      <a:pt x="18" y="16"/>
                    </a:lnTo>
                    <a:lnTo>
                      <a:pt x="26" y="12"/>
                    </a:lnTo>
                    <a:lnTo>
                      <a:pt x="30" y="18"/>
                    </a:lnTo>
                    <a:lnTo>
                      <a:pt x="32" y="24"/>
                    </a:lnTo>
                    <a:lnTo>
                      <a:pt x="38" y="20"/>
                    </a:lnTo>
                    <a:lnTo>
                      <a:pt x="34" y="8"/>
                    </a:lnTo>
                    <a:lnTo>
                      <a:pt x="42" y="2"/>
                    </a:lnTo>
                    <a:lnTo>
                      <a:pt x="54" y="0"/>
                    </a:lnTo>
                    <a:lnTo>
                      <a:pt x="60" y="14"/>
                    </a:lnTo>
                    <a:lnTo>
                      <a:pt x="56" y="20"/>
                    </a:lnTo>
                    <a:lnTo>
                      <a:pt x="56" y="30"/>
                    </a:lnTo>
                    <a:lnTo>
                      <a:pt x="50" y="34"/>
                    </a:lnTo>
                    <a:lnTo>
                      <a:pt x="44" y="38"/>
                    </a:lnTo>
                    <a:lnTo>
                      <a:pt x="44" y="46"/>
                    </a:lnTo>
                    <a:lnTo>
                      <a:pt x="44" y="5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9" name="Freeform 247">
                <a:extLst>
                  <a:ext uri="{FF2B5EF4-FFF2-40B4-BE49-F238E27FC236}">
                    <a16:creationId xmlns:a16="http://schemas.microsoft.com/office/drawing/2014/main" id="{985AF968-3B3F-4BB0-B0AA-9DF57D886376}"/>
                  </a:ext>
                </a:extLst>
              </p:cNvPr>
              <p:cNvSpPr>
                <a:spLocks/>
              </p:cNvSpPr>
              <p:nvPr/>
            </p:nvSpPr>
            <p:spPr bwMode="auto">
              <a:xfrm>
                <a:off x="2854" y="2087"/>
                <a:ext cx="40" cy="58"/>
              </a:xfrm>
              <a:custGeom>
                <a:avLst/>
                <a:gdLst>
                  <a:gd name="T0" fmla="*/ 19 w 42"/>
                  <a:gd name="T1" fmla="*/ 43 h 62"/>
                  <a:gd name="T2" fmla="*/ 10 w 42"/>
                  <a:gd name="T3" fmla="*/ 45 h 62"/>
                  <a:gd name="T4" fmla="*/ 8 w 42"/>
                  <a:gd name="T5" fmla="*/ 39 h 62"/>
                  <a:gd name="T6" fmla="*/ 4 w 42"/>
                  <a:gd name="T7" fmla="*/ 33 h 62"/>
                  <a:gd name="T8" fmla="*/ 0 w 42"/>
                  <a:gd name="T9" fmla="*/ 24 h 62"/>
                  <a:gd name="T10" fmla="*/ 0 w 42"/>
                  <a:gd name="T11" fmla="*/ 15 h 62"/>
                  <a:gd name="T12" fmla="*/ 8 w 42"/>
                  <a:gd name="T13" fmla="*/ 7 h 62"/>
                  <a:gd name="T14" fmla="*/ 10 w 42"/>
                  <a:gd name="T15" fmla="*/ 13 h 62"/>
                  <a:gd name="T16" fmla="*/ 17 w 42"/>
                  <a:gd name="T17" fmla="*/ 7 h 62"/>
                  <a:gd name="T18" fmla="*/ 21 w 42"/>
                  <a:gd name="T19" fmla="*/ 6 h 62"/>
                  <a:gd name="T20" fmla="*/ 27 w 42"/>
                  <a:gd name="T21" fmla="*/ 0 h 62"/>
                  <a:gd name="T22" fmla="*/ 29 w 42"/>
                  <a:gd name="T23" fmla="*/ 4 h 62"/>
                  <a:gd name="T24" fmla="*/ 28 w 42"/>
                  <a:gd name="T25" fmla="*/ 7 h 62"/>
                  <a:gd name="T26" fmla="*/ 26 w 42"/>
                  <a:gd name="T27" fmla="*/ 11 h 62"/>
                  <a:gd name="T28" fmla="*/ 27 w 42"/>
                  <a:gd name="T29" fmla="*/ 17 h 62"/>
                  <a:gd name="T30" fmla="*/ 32 w 42"/>
                  <a:gd name="T31" fmla="*/ 19 h 62"/>
                  <a:gd name="T32" fmla="*/ 32 w 42"/>
                  <a:gd name="T33" fmla="*/ 22 h 62"/>
                  <a:gd name="T34" fmla="*/ 26 w 42"/>
                  <a:gd name="T35" fmla="*/ 24 h 62"/>
                  <a:gd name="T36" fmla="*/ 19 w 42"/>
                  <a:gd name="T37" fmla="*/ 28 h 62"/>
                  <a:gd name="T38" fmla="*/ 17 w 42"/>
                  <a:gd name="T39" fmla="*/ 32 h 62"/>
                  <a:gd name="T40" fmla="*/ 15 w 42"/>
                  <a:gd name="T41" fmla="*/ 37 h 62"/>
                  <a:gd name="T42" fmla="*/ 19 w 42"/>
                  <a:gd name="T43" fmla="*/ 43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62">
                    <a:moveTo>
                      <a:pt x="24" y="60"/>
                    </a:moveTo>
                    <a:lnTo>
                      <a:pt x="14" y="62"/>
                    </a:lnTo>
                    <a:lnTo>
                      <a:pt x="8" y="54"/>
                    </a:lnTo>
                    <a:lnTo>
                      <a:pt x="4" y="46"/>
                    </a:lnTo>
                    <a:lnTo>
                      <a:pt x="0" y="34"/>
                    </a:lnTo>
                    <a:lnTo>
                      <a:pt x="0" y="20"/>
                    </a:lnTo>
                    <a:lnTo>
                      <a:pt x="8" y="12"/>
                    </a:lnTo>
                    <a:lnTo>
                      <a:pt x="14" y="18"/>
                    </a:lnTo>
                    <a:lnTo>
                      <a:pt x="22" y="12"/>
                    </a:lnTo>
                    <a:lnTo>
                      <a:pt x="26" y="6"/>
                    </a:lnTo>
                    <a:lnTo>
                      <a:pt x="34" y="0"/>
                    </a:lnTo>
                    <a:lnTo>
                      <a:pt x="38" y="4"/>
                    </a:lnTo>
                    <a:lnTo>
                      <a:pt x="36" y="12"/>
                    </a:lnTo>
                    <a:lnTo>
                      <a:pt x="32" y="16"/>
                    </a:lnTo>
                    <a:lnTo>
                      <a:pt x="34" y="22"/>
                    </a:lnTo>
                    <a:lnTo>
                      <a:pt x="42" y="26"/>
                    </a:lnTo>
                    <a:lnTo>
                      <a:pt x="42" y="32"/>
                    </a:lnTo>
                    <a:lnTo>
                      <a:pt x="32" y="34"/>
                    </a:lnTo>
                    <a:lnTo>
                      <a:pt x="24" y="38"/>
                    </a:lnTo>
                    <a:lnTo>
                      <a:pt x="22" y="44"/>
                    </a:lnTo>
                    <a:lnTo>
                      <a:pt x="20" y="52"/>
                    </a:lnTo>
                    <a:lnTo>
                      <a:pt x="24" y="6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0" name="Freeform 248">
                <a:extLst>
                  <a:ext uri="{FF2B5EF4-FFF2-40B4-BE49-F238E27FC236}">
                    <a16:creationId xmlns:a16="http://schemas.microsoft.com/office/drawing/2014/main" id="{AC0F8CC8-758D-4F5E-8157-2B772A3A4BF4}"/>
                  </a:ext>
                </a:extLst>
              </p:cNvPr>
              <p:cNvSpPr>
                <a:spLocks/>
              </p:cNvSpPr>
              <p:nvPr/>
            </p:nvSpPr>
            <p:spPr bwMode="auto">
              <a:xfrm>
                <a:off x="2882" y="2128"/>
                <a:ext cx="12" cy="13"/>
              </a:xfrm>
              <a:custGeom>
                <a:avLst/>
                <a:gdLst>
                  <a:gd name="T0" fmla="*/ 2 w 12"/>
                  <a:gd name="T1" fmla="*/ 0 h 14"/>
                  <a:gd name="T2" fmla="*/ 12 w 12"/>
                  <a:gd name="T3" fmla="*/ 0 h 14"/>
                  <a:gd name="T4" fmla="*/ 12 w 12"/>
                  <a:gd name="T5" fmla="*/ 7 h 14"/>
                  <a:gd name="T6" fmla="*/ 12 w 12"/>
                  <a:gd name="T7" fmla="*/ 9 h 14"/>
                  <a:gd name="T8" fmla="*/ 4 w 12"/>
                  <a:gd name="T9" fmla="*/ 9 h 14"/>
                  <a:gd name="T10" fmla="*/ 0 w 12"/>
                  <a:gd name="T11" fmla="*/ 7 h 14"/>
                  <a:gd name="T12" fmla="*/ 2 w 12"/>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4">
                    <a:moveTo>
                      <a:pt x="2" y="0"/>
                    </a:moveTo>
                    <a:lnTo>
                      <a:pt x="12" y="0"/>
                    </a:lnTo>
                    <a:lnTo>
                      <a:pt x="12" y="8"/>
                    </a:lnTo>
                    <a:lnTo>
                      <a:pt x="12" y="14"/>
                    </a:lnTo>
                    <a:lnTo>
                      <a:pt x="4" y="14"/>
                    </a:lnTo>
                    <a:lnTo>
                      <a:pt x="0" y="8"/>
                    </a:lnTo>
                    <a:lnTo>
                      <a:pt x="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1" name="Freeform 249">
                <a:extLst>
                  <a:ext uri="{FF2B5EF4-FFF2-40B4-BE49-F238E27FC236}">
                    <a16:creationId xmlns:a16="http://schemas.microsoft.com/office/drawing/2014/main" id="{06791833-9B16-45F6-86B9-B8AAE57166BA}"/>
                  </a:ext>
                </a:extLst>
              </p:cNvPr>
              <p:cNvSpPr>
                <a:spLocks/>
              </p:cNvSpPr>
              <p:nvPr/>
            </p:nvSpPr>
            <p:spPr bwMode="auto">
              <a:xfrm>
                <a:off x="2899" y="2119"/>
                <a:ext cx="24" cy="22"/>
              </a:xfrm>
              <a:custGeom>
                <a:avLst/>
                <a:gdLst>
                  <a:gd name="T0" fmla="*/ 0 w 25"/>
                  <a:gd name="T1" fmla="*/ 6 h 24"/>
                  <a:gd name="T2" fmla="*/ 7 w 25"/>
                  <a:gd name="T3" fmla="*/ 6 h 24"/>
                  <a:gd name="T4" fmla="*/ 12 w 25"/>
                  <a:gd name="T5" fmla="*/ 6 h 24"/>
                  <a:gd name="T6" fmla="*/ 12 w 25"/>
                  <a:gd name="T7" fmla="*/ 2 h 24"/>
                  <a:gd name="T8" fmla="*/ 18 w 25"/>
                  <a:gd name="T9" fmla="*/ 0 h 24"/>
                  <a:gd name="T10" fmla="*/ 20 w 25"/>
                  <a:gd name="T11" fmla="*/ 4 h 24"/>
                  <a:gd name="T12" fmla="*/ 16 w 25"/>
                  <a:gd name="T13" fmla="*/ 6 h 24"/>
                  <a:gd name="T14" fmla="*/ 12 w 25"/>
                  <a:gd name="T15" fmla="*/ 7 h 24"/>
                  <a:gd name="T16" fmla="*/ 12 w 25"/>
                  <a:gd name="T17" fmla="*/ 13 h 24"/>
                  <a:gd name="T18" fmla="*/ 12 w 25"/>
                  <a:gd name="T19" fmla="*/ 16 h 24"/>
                  <a:gd name="T20" fmla="*/ 3 w 25"/>
                  <a:gd name="T21" fmla="*/ 14 h 24"/>
                  <a:gd name="T22" fmla="*/ 0 w 25"/>
                  <a:gd name="T23" fmla="*/ 9 h 24"/>
                  <a:gd name="T24" fmla="*/ 0 w 25"/>
                  <a:gd name="T25" fmla="*/ 6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24">
                    <a:moveTo>
                      <a:pt x="0" y="6"/>
                    </a:moveTo>
                    <a:lnTo>
                      <a:pt x="7" y="6"/>
                    </a:lnTo>
                    <a:lnTo>
                      <a:pt x="15" y="8"/>
                    </a:lnTo>
                    <a:lnTo>
                      <a:pt x="15" y="2"/>
                    </a:lnTo>
                    <a:lnTo>
                      <a:pt x="23" y="0"/>
                    </a:lnTo>
                    <a:lnTo>
                      <a:pt x="25" y="4"/>
                    </a:lnTo>
                    <a:lnTo>
                      <a:pt x="21" y="10"/>
                    </a:lnTo>
                    <a:lnTo>
                      <a:pt x="15" y="12"/>
                    </a:lnTo>
                    <a:lnTo>
                      <a:pt x="15" y="18"/>
                    </a:lnTo>
                    <a:lnTo>
                      <a:pt x="15" y="24"/>
                    </a:lnTo>
                    <a:lnTo>
                      <a:pt x="3" y="20"/>
                    </a:lnTo>
                    <a:lnTo>
                      <a:pt x="0" y="14"/>
                    </a:lnTo>
                    <a:lnTo>
                      <a:pt x="0" y="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2" name="Freeform 250">
                <a:extLst>
                  <a:ext uri="{FF2B5EF4-FFF2-40B4-BE49-F238E27FC236}">
                    <a16:creationId xmlns:a16="http://schemas.microsoft.com/office/drawing/2014/main" id="{3D4BF62C-A52B-42EB-B606-5D6CDAFEE587}"/>
                  </a:ext>
                </a:extLst>
              </p:cNvPr>
              <p:cNvSpPr>
                <a:spLocks/>
              </p:cNvSpPr>
              <p:nvPr/>
            </p:nvSpPr>
            <p:spPr bwMode="auto">
              <a:xfrm>
                <a:off x="2824" y="2143"/>
                <a:ext cx="134" cy="149"/>
              </a:xfrm>
              <a:custGeom>
                <a:avLst/>
                <a:gdLst>
                  <a:gd name="T0" fmla="*/ 7 w 143"/>
                  <a:gd name="T1" fmla="*/ 23 h 158"/>
                  <a:gd name="T2" fmla="*/ 13 w 143"/>
                  <a:gd name="T3" fmla="*/ 22 h 158"/>
                  <a:gd name="T4" fmla="*/ 19 w 143"/>
                  <a:gd name="T5" fmla="*/ 22 h 158"/>
                  <a:gd name="T6" fmla="*/ 26 w 143"/>
                  <a:gd name="T7" fmla="*/ 24 h 158"/>
                  <a:gd name="T8" fmla="*/ 29 w 143"/>
                  <a:gd name="T9" fmla="*/ 21 h 158"/>
                  <a:gd name="T10" fmla="*/ 35 w 143"/>
                  <a:gd name="T11" fmla="*/ 17 h 158"/>
                  <a:gd name="T12" fmla="*/ 33 w 143"/>
                  <a:gd name="T13" fmla="*/ 11 h 158"/>
                  <a:gd name="T14" fmla="*/ 32 w 143"/>
                  <a:gd name="T15" fmla="*/ 8 h 158"/>
                  <a:gd name="T16" fmla="*/ 33 w 143"/>
                  <a:gd name="T17" fmla="*/ 2 h 158"/>
                  <a:gd name="T18" fmla="*/ 40 w 143"/>
                  <a:gd name="T19" fmla="*/ 0 h 158"/>
                  <a:gd name="T20" fmla="*/ 45 w 143"/>
                  <a:gd name="T21" fmla="*/ 6 h 158"/>
                  <a:gd name="T22" fmla="*/ 46 w 143"/>
                  <a:gd name="T23" fmla="*/ 8 h 158"/>
                  <a:gd name="T24" fmla="*/ 53 w 143"/>
                  <a:gd name="T25" fmla="*/ 11 h 158"/>
                  <a:gd name="T26" fmla="*/ 58 w 143"/>
                  <a:gd name="T27" fmla="*/ 15 h 158"/>
                  <a:gd name="T28" fmla="*/ 64 w 143"/>
                  <a:gd name="T29" fmla="*/ 17 h 158"/>
                  <a:gd name="T30" fmla="*/ 68 w 143"/>
                  <a:gd name="T31" fmla="*/ 11 h 158"/>
                  <a:gd name="T32" fmla="*/ 79 w 143"/>
                  <a:gd name="T33" fmla="*/ 8 h 158"/>
                  <a:gd name="T34" fmla="*/ 85 w 143"/>
                  <a:gd name="T35" fmla="*/ 8 h 158"/>
                  <a:gd name="T36" fmla="*/ 86 w 143"/>
                  <a:gd name="T37" fmla="*/ 11 h 158"/>
                  <a:gd name="T38" fmla="*/ 95 w 143"/>
                  <a:gd name="T39" fmla="*/ 19 h 158"/>
                  <a:gd name="T40" fmla="*/ 98 w 143"/>
                  <a:gd name="T41" fmla="*/ 25 h 158"/>
                  <a:gd name="T42" fmla="*/ 95 w 143"/>
                  <a:gd name="T43" fmla="*/ 35 h 158"/>
                  <a:gd name="T44" fmla="*/ 100 w 143"/>
                  <a:gd name="T45" fmla="*/ 37 h 158"/>
                  <a:gd name="T46" fmla="*/ 98 w 143"/>
                  <a:gd name="T47" fmla="*/ 45 h 158"/>
                  <a:gd name="T48" fmla="*/ 100 w 143"/>
                  <a:gd name="T49" fmla="*/ 55 h 158"/>
                  <a:gd name="T50" fmla="*/ 104 w 143"/>
                  <a:gd name="T51" fmla="*/ 61 h 158"/>
                  <a:gd name="T52" fmla="*/ 98 w 143"/>
                  <a:gd name="T53" fmla="*/ 63 h 158"/>
                  <a:gd name="T54" fmla="*/ 93 w 143"/>
                  <a:gd name="T55" fmla="*/ 64 h 158"/>
                  <a:gd name="T56" fmla="*/ 86 w 143"/>
                  <a:gd name="T57" fmla="*/ 67 h 158"/>
                  <a:gd name="T58" fmla="*/ 77 w 143"/>
                  <a:gd name="T59" fmla="*/ 71 h 158"/>
                  <a:gd name="T60" fmla="*/ 68 w 143"/>
                  <a:gd name="T61" fmla="*/ 75 h 158"/>
                  <a:gd name="T62" fmla="*/ 75 w 143"/>
                  <a:gd name="T63" fmla="*/ 82 h 158"/>
                  <a:gd name="T64" fmla="*/ 80 w 143"/>
                  <a:gd name="T65" fmla="*/ 90 h 158"/>
                  <a:gd name="T66" fmla="*/ 89 w 143"/>
                  <a:gd name="T67" fmla="*/ 96 h 158"/>
                  <a:gd name="T68" fmla="*/ 89 w 143"/>
                  <a:gd name="T69" fmla="*/ 100 h 158"/>
                  <a:gd name="T70" fmla="*/ 83 w 143"/>
                  <a:gd name="T71" fmla="*/ 103 h 158"/>
                  <a:gd name="T72" fmla="*/ 77 w 143"/>
                  <a:gd name="T73" fmla="*/ 106 h 158"/>
                  <a:gd name="T74" fmla="*/ 77 w 143"/>
                  <a:gd name="T75" fmla="*/ 111 h 158"/>
                  <a:gd name="T76" fmla="*/ 68 w 143"/>
                  <a:gd name="T77" fmla="*/ 111 h 158"/>
                  <a:gd name="T78" fmla="*/ 62 w 143"/>
                  <a:gd name="T79" fmla="*/ 117 h 158"/>
                  <a:gd name="T80" fmla="*/ 40 w 143"/>
                  <a:gd name="T81" fmla="*/ 118 h 158"/>
                  <a:gd name="T82" fmla="*/ 42 w 143"/>
                  <a:gd name="T83" fmla="*/ 115 h 158"/>
                  <a:gd name="T84" fmla="*/ 40 w 143"/>
                  <a:gd name="T85" fmla="*/ 113 h 158"/>
                  <a:gd name="T86" fmla="*/ 35 w 143"/>
                  <a:gd name="T87" fmla="*/ 111 h 158"/>
                  <a:gd name="T88" fmla="*/ 28 w 143"/>
                  <a:gd name="T89" fmla="*/ 113 h 158"/>
                  <a:gd name="T90" fmla="*/ 20 w 143"/>
                  <a:gd name="T91" fmla="*/ 113 h 158"/>
                  <a:gd name="T92" fmla="*/ 17 w 143"/>
                  <a:gd name="T93" fmla="*/ 113 h 158"/>
                  <a:gd name="T94" fmla="*/ 17 w 143"/>
                  <a:gd name="T95" fmla="*/ 109 h 158"/>
                  <a:gd name="T96" fmla="*/ 22 w 143"/>
                  <a:gd name="T97" fmla="*/ 94 h 158"/>
                  <a:gd name="T98" fmla="*/ 21 w 143"/>
                  <a:gd name="T99" fmla="*/ 91 h 158"/>
                  <a:gd name="T100" fmla="*/ 7 w 143"/>
                  <a:gd name="T101" fmla="*/ 91 h 158"/>
                  <a:gd name="T102" fmla="*/ 7 w 143"/>
                  <a:gd name="T103" fmla="*/ 88 h 158"/>
                  <a:gd name="T104" fmla="*/ 2 w 143"/>
                  <a:gd name="T105" fmla="*/ 86 h 158"/>
                  <a:gd name="T106" fmla="*/ 4 w 143"/>
                  <a:gd name="T107" fmla="*/ 79 h 158"/>
                  <a:gd name="T108" fmla="*/ 2 w 143"/>
                  <a:gd name="T109" fmla="*/ 76 h 158"/>
                  <a:gd name="T110" fmla="*/ 4 w 143"/>
                  <a:gd name="T111" fmla="*/ 72 h 158"/>
                  <a:gd name="T112" fmla="*/ 0 w 143"/>
                  <a:gd name="T113" fmla="*/ 64 h 158"/>
                  <a:gd name="T114" fmla="*/ 0 w 143"/>
                  <a:gd name="T115" fmla="*/ 51 h 158"/>
                  <a:gd name="T116" fmla="*/ 7 w 143"/>
                  <a:gd name="T117" fmla="*/ 45 h 158"/>
                  <a:gd name="T118" fmla="*/ 7 w 143"/>
                  <a:gd name="T119" fmla="*/ 37 h 158"/>
                  <a:gd name="T120" fmla="*/ 11 w 143"/>
                  <a:gd name="T121" fmla="*/ 33 h 158"/>
                  <a:gd name="T122" fmla="*/ 7 w 143"/>
                  <a:gd name="T123" fmla="*/ 23 h 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3" h="158">
                    <a:moveTo>
                      <a:pt x="10" y="30"/>
                    </a:moveTo>
                    <a:lnTo>
                      <a:pt x="18" y="28"/>
                    </a:lnTo>
                    <a:lnTo>
                      <a:pt x="26" y="28"/>
                    </a:lnTo>
                    <a:lnTo>
                      <a:pt x="36" y="32"/>
                    </a:lnTo>
                    <a:lnTo>
                      <a:pt x="40" y="26"/>
                    </a:lnTo>
                    <a:lnTo>
                      <a:pt x="48" y="22"/>
                    </a:lnTo>
                    <a:lnTo>
                      <a:pt x="46" y="16"/>
                    </a:lnTo>
                    <a:lnTo>
                      <a:pt x="44" y="8"/>
                    </a:lnTo>
                    <a:lnTo>
                      <a:pt x="46" y="2"/>
                    </a:lnTo>
                    <a:lnTo>
                      <a:pt x="56" y="0"/>
                    </a:lnTo>
                    <a:lnTo>
                      <a:pt x="62" y="6"/>
                    </a:lnTo>
                    <a:lnTo>
                      <a:pt x="64" y="12"/>
                    </a:lnTo>
                    <a:lnTo>
                      <a:pt x="74" y="16"/>
                    </a:lnTo>
                    <a:lnTo>
                      <a:pt x="80" y="20"/>
                    </a:lnTo>
                    <a:lnTo>
                      <a:pt x="89" y="22"/>
                    </a:lnTo>
                    <a:lnTo>
                      <a:pt x="95" y="16"/>
                    </a:lnTo>
                    <a:lnTo>
                      <a:pt x="109" y="12"/>
                    </a:lnTo>
                    <a:lnTo>
                      <a:pt x="117" y="10"/>
                    </a:lnTo>
                    <a:lnTo>
                      <a:pt x="119" y="16"/>
                    </a:lnTo>
                    <a:lnTo>
                      <a:pt x="131" y="24"/>
                    </a:lnTo>
                    <a:lnTo>
                      <a:pt x="135" y="34"/>
                    </a:lnTo>
                    <a:lnTo>
                      <a:pt x="131" y="46"/>
                    </a:lnTo>
                    <a:lnTo>
                      <a:pt x="139" y="50"/>
                    </a:lnTo>
                    <a:lnTo>
                      <a:pt x="137" y="60"/>
                    </a:lnTo>
                    <a:lnTo>
                      <a:pt x="139" y="74"/>
                    </a:lnTo>
                    <a:lnTo>
                      <a:pt x="143" y="82"/>
                    </a:lnTo>
                    <a:lnTo>
                      <a:pt x="137" y="84"/>
                    </a:lnTo>
                    <a:lnTo>
                      <a:pt x="129" y="86"/>
                    </a:lnTo>
                    <a:lnTo>
                      <a:pt x="119" y="90"/>
                    </a:lnTo>
                    <a:lnTo>
                      <a:pt x="107" y="94"/>
                    </a:lnTo>
                    <a:lnTo>
                      <a:pt x="95" y="100"/>
                    </a:lnTo>
                    <a:lnTo>
                      <a:pt x="103" y="110"/>
                    </a:lnTo>
                    <a:lnTo>
                      <a:pt x="111" y="120"/>
                    </a:lnTo>
                    <a:lnTo>
                      <a:pt x="123" y="128"/>
                    </a:lnTo>
                    <a:lnTo>
                      <a:pt x="123" y="134"/>
                    </a:lnTo>
                    <a:lnTo>
                      <a:pt x="115" y="138"/>
                    </a:lnTo>
                    <a:lnTo>
                      <a:pt x="107" y="142"/>
                    </a:lnTo>
                    <a:lnTo>
                      <a:pt x="107" y="150"/>
                    </a:lnTo>
                    <a:lnTo>
                      <a:pt x="95" y="150"/>
                    </a:lnTo>
                    <a:lnTo>
                      <a:pt x="85" y="156"/>
                    </a:lnTo>
                    <a:lnTo>
                      <a:pt x="56" y="158"/>
                    </a:lnTo>
                    <a:lnTo>
                      <a:pt x="58" y="154"/>
                    </a:lnTo>
                    <a:lnTo>
                      <a:pt x="56" y="152"/>
                    </a:lnTo>
                    <a:lnTo>
                      <a:pt x="48" y="150"/>
                    </a:lnTo>
                    <a:lnTo>
                      <a:pt x="38" y="152"/>
                    </a:lnTo>
                    <a:lnTo>
                      <a:pt x="28" y="152"/>
                    </a:lnTo>
                    <a:lnTo>
                      <a:pt x="22" y="152"/>
                    </a:lnTo>
                    <a:lnTo>
                      <a:pt x="22" y="146"/>
                    </a:lnTo>
                    <a:lnTo>
                      <a:pt x="32" y="126"/>
                    </a:lnTo>
                    <a:lnTo>
                      <a:pt x="30" y="122"/>
                    </a:lnTo>
                    <a:lnTo>
                      <a:pt x="12" y="122"/>
                    </a:lnTo>
                    <a:lnTo>
                      <a:pt x="8" y="118"/>
                    </a:lnTo>
                    <a:lnTo>
                      <a:pt x="2" y="114"/>
                    </a:lnTo>
                    <a:lnTo>
                      <a:pt x="4" y="106"/>
                    </a:lnTo>
                    <a:lnTo>
                      <a:pt x="2" y="102"/>
                    </a:lnTo>
                    <a:lnTo>
                      <a:pt x="4" y="96"/>
                    </a:lnTo>
                    <a:lnTo>
                      <a:pt x="0" y="86"/>
                    </a:lnTo>
                    <a:lnTo>
                      <a:pt x="0" y="68"/>
                    </a:lnTo>
                    <a:lnTo>
                      <a:pt x="12" y="60"/>
                    </a:lnTo>
                    <a:lnTo>
                      <a:pt x="12" y="50"/>
                    </a:lnTo>
                    <a:lnTo>
                      <a:pt x="16" y="44"/>
                    </a:lnTo>
                    <a:lnTo>
                      <a:pt x="10" y="3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3" name="Freeform 251">
                <a:extLst>
                  <a:ext uri="{FF2B5EF4-FFF2-40B4-BE49-F238E27FC236}">
                    <a16:creationId xmlns:a16="http://schemas.microsoft.com/office/drawing/2014/main" id="{09EBE6A7-2BEF-4862-80A5-F9407887B18C}"/>
                  </a:ext>
                </a:extLst>
              </p:cNvPr>
              <p:cNvSpPr>
                <a:spLocks/>
              </p:cNvSpPr>
              <p:nvPr/>
            </p:nvSpPr>
            <p:spPr bwMode="auto">
              <a:xfrm>
                <a:off x="2913" y="2220"/>
                <a:ext cx="104" cy="47"/>
              </a:xfrm>
              <a:custGeom>
                <a:avLst/>
                <a:gdLst>
                  <a:gd name="T0" fmla="*/ 37 w 110"/>
                  <a:gd name="T1" fmla="*/ 0 h 50"/>
                  <a:gd name="T2" fmla="*/ 42 w 110"/>
                  <a:gd name="T3" fmla="*/ 4 h 50"/>
                  <a:gd name="T4" fmla="*/ 52 w 110"/>
                  <a:gd name="T5" fmla="*/ 8 h 50"/>
                  <a:gd name="T6" fmla="*/ 53 w 110"/>
                  <a:gd name="T7" fmla="*/ 11 h 50"/>
                  <a:gd name="T8" fmla="*/ 59 w 110"/>
                  <a:gd name="T9" fmla="*/ 13 h 50"/>
                  <a:gd name="T10" fmla="*/ 61 w 110"/>
                  <a:gd name="T11" fmla="*/ 9 h 50"/>
                  <a:gd name="T12" fmla="*/ 66 w 110"/>
                  <a:gd name="T13" fmla="*/ 11 h 50"/>
                  <a:gd name="T14" fmla="*/ 71 w 110"/>
                  <a:gd name="T15" fmla="*/ 15 h 50"/>
                  <a:gd name="T16" fmla="*/ 77 w 110"/>
                  <a:gd name="T17" fmla="*/ 19 h 50"/>
                  <a:gd name="T18" fmla="*/ 83 w 110"/>
                  <a:gd name="T19" fmla="*/ 22 h 50"/>
                  <a:gd name="T20" fmla="*/ 76 w 110"/>
                  <a:gd name="T21" fmla="*/ 26 h 50"/>
                  <a:gd name="T22" fmla="*/ 70 w 110"/>
                  <a:gd name="T23" fmla="*/ 33 h 50"/>
                  <a:gd name="T24" fmla="*/ 62 w 110"/>
                  <a:gd name="T25" fmla="*/ 34 h 50"/>
                  <a:gd name="T26" fmla="*/ 58 w 110"/>
                  <a:gd name="T27" fmla="*/ 37 h 50"/>
                  <a:gd name="T28" fmla="*/ 50 w 110"/>
                  <a:gd name="T29" fmla="*/ 37 h 50"/>
                  <a:gd name="T30" fmla="*/ 35 w 110"/>
                  <a:gd name="T31" fmla="*/ 31 h 50"/>
                  <a:gd name="T32" fmla="*/ 34 w 110"/>
                  <a:gd name="T33" fmla="*/ 35 h 50"/>
                  <a:gd name="T34" fmla="*/ 22 w 110"/>
                  <a:gd name="T35" fmla="*/ 34 h 50"/>
                  <a:gd name="T36" fmla="*/ 15 w 110"/>
                  <a:gd name="T37" fmla="*/ 30 h 50"/>
                  <a:gd name="T38" fmla="*/ 9 w 110"/>
                  <a:gd name="T39" fmla="*/ 24 h 50"/>
                  <a:gd name="T40" fmla="*/ 0 w 110"/>
                  <a:gd name="T41" fmla="*/ 13 h 50"/>
                  <a:gd name="T42" fmla="*/ 9 w 110"/>
                  <a:gd name="T43" fmla="*/ 8 h 50"/>
                  <a:gd name="T44" fmla="*/ 19 w 110"/>
                  <a:gd name="T45" fmla="*/ 8 h 50"/>
                  <a:gd name="T46" fmla="*/ 25 w 110"/>
                  <a:gd name="T47" fmla="*/ 4 h 50"/>
                  <a:gd name="T48" fmla="*/ 32 w 110"/>
                  <a:gd name="T49" fmla="*/ 2 h 50"/>
                  <a:gd name="T50" fmla="*/ 37 w 110"/>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0" h="50">
                    <a:moveTo>
                      <a:pt x="48" y="0"/>
                    </a:moveTo>
                    <a:lnTo>
                      <a:pt x="56" y="4"/>
                    </a:lnTo>
                    <a:lnTo>
                      <a:pt x="68" y="8"/>
                    </a:lnTo>
                    <a:lnTo>
                      <a:pt x="70" y="16"/>
                    </a:lnTo>
                    <a:lnTo>
                      <a:pt x="78" y="18"/>
                    </a:lnTo>
                    <a:lnTo>
                      <a:pt x="80" y="14"/>
                    </a:lnTo>
                    <a:lnTo>
                      <a:pt x="88" y="16"/>
                    </a:lnTo>
                    <a:lnTo>
                      <a:pt x="94" y="20"/>
                    </a:lnTo>
                    <a:lnTo>
                      <a:pt x="102" y="24"/>
                    </a:lnTo>
                    <a:lnTo>
                      <a:pt x="110" y="30"/>
                    </a:lnTo>
                    <a:lnTo>
                      <a:pt x="100" y="36"/>
                    </a:lnTo>
                    <a:lnTo>
                      <a:pt x="92" y="44"/>
                    </a:lnTo>
                    <a:lnTo>
                      <a:pt x="82" y="46"/>
                    </a:lnTo>
                    <a:lnTo>
                      <a:pt x="76" y="50"/>
                    </a:lnTo>
                    <a:lnTo>
                      <a:pt x="66" y="50"/>
                    </a:lnTo>
                    <a:lnTo>
                      <a:pt x="46" y="42"/>
                    </a:lnTo>
                    <a:lnTo>
                      <a:pt x="44" y="48"/>
                    </a:lnTo>
                    <a:lnTo>
                      <a:pt x="28" y="46"/>
                    </a:lnTo>
                    <a:lnTo>
                      <a:pt x="20" y="40"/>
                    </a:lnTo>
                    <a:lnTo>
                      <a:pt x="14" y="34"/>
                    </a:lnTo>
                    <a:lnTo>
                      <a:pt x="0" y="18"/>
                    </a:lnTo>
                    <a:lnTo>
                      <a:pt x="12" y="12"/>
                    </a:lnTo>
                    <a:lnTo>
                      <a:pt x="24" y="8"/>
                    </a:lnTo>
                    <a:lnTo>
                      <a:pt x="34" y="4"/>
                    </a:lnTo>
                    <a:lnTo>
                      <a:pt x="42" y="2"/>
                    </a:lnTo>
                    <a:lnTo>
                      <a:pt x="48"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4" name="Freeform 252">
                <a:extLst>
                  <a:ext uri="{FF2B5EF4-FFF2-40B4-BE49-F238E27FC236}">
                    <a16:creationId xmlns:a16="http://schemas.microsoft.com/office/drawing/2014/main" id="{8EF1BEEA-4D12-4AAC-8FD4-BDAE22A932F4}"/>
                  </a:ext>
                </a:extLst>
              </p:cNvPr>
              <p:cNvSpPr>
                <a:spLocks/>
              </p:cNvSpPr>
              <p:nvPr/>
            </p:nvSpPr>
            <p:spPr bwMode="auto">
              <a:xfrm>
                <a:off x="2985" y="2248"/>
                <a:ext cx="84" cy="36"/>
              </a:xfrm>
              <a:custGeom>
                <a:avLst/>
                <a:gdLst>
                  <a:gd name="T0" fmla="*/ 31 w 90"/>
                  <a:gd name="T1" fmla="*/ 2 h 38"/>
                  <a:gd name="T2" fmla="*/ 34 w 90"/>
                  <a:gd name="T3" fmla="*/ 9 h 38"/>
                  <a:gd name="T4" fmla="*/ 41 w 90"/>
                  <a:gd name="T5" fmla="*/ 8 h 38"/>
                  <a:gd name="T6" fmla="*/ 48 w 90"/>
                  <a:gd name="T7" fmla="*/ 4 h 38"/>
                  <a:gd name="T8" fmla="*/ 54 w 90"/>
                  <a:gd name="T9" fmla="*/ 4 h 38"/>
                  <a:gd name="T10" fmla="*/ 61 w 90"/>
                  <a:gd name="T11" fmla="*/ 8 h 38"/>
                  <a:gd name="T12" fmla="*/ 63 w 90"/>
                  <a:gd name="T13" fmla="*/ 9 h 38"/>
                  <a:gd name="T14" fmla="*/ 61 w 90"/>
                  <a:gd name="T15" fmla="*/ 15 h 38"/>
                  <a:gd name="T16" fmla="*/ 59 w 90"/>
                  <a:gd name="T17" fmla="*/ 21 h 38"/>
                  <a:gd name="T18" fmla="*/ 51 w 90"/>
                  <a:gd name="T19" fmla="*/ 19 h 38"/>
                  <a:gd name="T20" fmla="*/ 44 w 90"/>
                  <a:gd name="T21" fmla="*/ 17 h 38"/>
                  <a:gd name="T22" fmla="*/ 40 w 90"/>
                  <a:gd name="T23" fmla="*/ 21 h 38"/>
                  <a:gd name="T24" fmla="*/ 38 w 90"/>
                  <a:gd name="T25" fmla="*/ 23 h 38"/>
                  <a:gd name="T26" fmla="*/ 31 w 90"/>
                  <a:gd name="T27" fmla="*/ 23 h 38"/>
                  <a:gd name="T28" fmla="*/ 27 w 90"/>
                  <a:gd name="T29" fmla="*/ 25 h 38"/>
                  <a:gd name="T30" fmla="*/ 21 w 90"/>
                  <a:gd name="T31" fmla="*/ 25 h 38"/>
                  <a:gd name="T32" fmla="*/ 19 w 90"/>
                  <a:gd name="T33" fmla="*/ 28 h 38"/>
                  <a:gd name="T34" fmla="*/ 13 w 90"/>
                  <a:gd name="T35" fmla="*/ 28 h 38"/>
                  <a:gd name="T36" fmla="*/ 7 w 90"/>
                  <a:gd name="T37" fmla="*/ 27 h 38"/>
                  <a:gd name="T38" fmla="*/ 4 w 90"/>
                  <a:gd name="T39" fmla="*/ 25 h 38"/>
                  <a:gd name="T40" fmla="*/ 2 w 90"/>
                  <a:gd name="T41" fmla="*/ 19 h 38"/>
                  <a:gd name="T42" fmla="*/ 0 w 90"/>
                  <a:gd name="T43" fmla="*/ 15 h 38"/>
                  <a:gd name="T44" fmla="*/ 6 w 90"/>
                  <a:gd name="T45" fmla="*/ 11 h 38"/>
                  <a:gd name="T46" fmla="*/ 11 w 90"/>
                  <a:gd name="T47" fmla="*/ 9 h 38"/>
                  <a:gd name="T48" fmla="*/ 18 w 90"/>
                  <a:gd name="T49" fmla="*/ 6 h 38"/>
                  <a:gd name="T50" fmla="*/ 24 w 90"/>
                  <a:gd name="T51" fmla="*/ 0 h 38"/>
                  <a:gd name="T52" fmla="*/ 31 w 90"/>
                  <a:gd name="T53" fmla="*/ 2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0" h="38">
                    <a:moveTo>
                      <a:pt x="44" y="2"/>
                    </a:moveTo>
                    <a:lnTo>
                      <a:pt x="48" y="10"/>
                    </a:lnTo>
                    <a:lnTo>
                      <a:pt x="58" y="8"/>
                    </a:lnTo>
                    <a:lnTo>
                      <a:pt x="68" y="4"/>
                    </a:lnTo>
                    <a:lnTo>
                      <a:pt x="76" y="4"/>
                    </a:lnTo>
                    <a:lnTo>
                      <a:pt x="86" y="8"/>
                    </a:lnTo>
                    <a:lnTo>
                      <a:pt x="90" y="12"/>
                    </a:lnTo>
                    <a:lnTo>
                      <a:pt x="86" y="20"/>
                    </a:lnTo>
                    <a:lnTo>
                      <a:pt x="82" y="26"/>
                    </a:lnTo>
                    <a:lnTo>
                      <a:pt x="72" y="24"/>
                    </a:lnTo>
                    <a:lnTo>
                      <a:pt x="62" y="22"/>
                    </a:lnTo>
                    <a:lnTo>
                      <a:pt x="56" y="26"/>
                    </a:lnTo>
                    <a:lnTo>
                      <a:pt x="54" y="28"/>
                    </a:lnTo>
                    <a:lnTo>
                      <a:pt x="44" y="28"/>
                    </a:lnTo>
                    <a:lnTo>
                      <a:pt x="38" y="32"/>
                    </a:lnTo>
                    <a:lnTo>
                      <a:pt x="30" y="32"/>
                    </a:lnTo>
                    <a:lnTo>
                      <a:pt x="26" y="38"/>
                    </a:lnTo>
                    <a:lnTo>
                      <a:pt x="18" y="38"/>
                    </a:lnTo>
                    <a:lnTo>
                      <a:pt x="10" y="36"/>
                    </a:lnTo>
                    <a:lnTo>
                      <a:pt x="4" y="32"/>
                    </a:lnTo>
                    <a:lnTo>
                      <a:pt x="2" y="24"/>
                    </a:lnTo>
                    <a:lnTo>
                      <a:pt x="0" y="20"/>
                    </a:lnTo>
                    <a:lnTo>
                      <a:pt x="6" y="16"/>
                    </a:lnTo>
                    <a:lnTo>
                      <a:pt x="16" y="14"/>
                    </a:lnTo>
                    <a:lnTo>
                      <a:pt x="24" y="6"/>
                    </a:lnTo>
                    <a:lnTo>
                      <a:pt x="34" y="0"/>
                    </a:lnTo>
                    <a:lnTo>
                      <a:pt x="44"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5" name="Freeform 253">
                <a:extLst>
                  <a:ext uri="{FF2B5EF4-FFF2-40B4-BE49-F238E27FC236}">
                    <a16:creationId xmlns:a16="http://schemas.microsoft.com/office/drawing/2014/main" id="{EC3EA954-DD8D-4052-BA72-BB81C89EFED5}"/>
                  </a:ext>
                </a:extLst>
              </p:cNvPr>
              <p:cNvSpPr>
                <a:spLocks/>
              </p:cNvSpPr>
              <p:nvPr/>
            </p:nvSpPr>
            <p:spPr bwMode="auto">
              <a:xfrm>
                <a:off x="2875" y="2260"/>
                <a:ext cx="119" cy="49"/>
              </a:xfrm>
              <a:custGeom>
                <a:avLst/>
                <a:gdLst>
                  <a:gd name="T0" fmla="*/ 9 w 127"/>
                  <a:gd name="T1" fmla="*/ 35 h 52"/>
                  <a:gd name="T2" fmla="*/ 7 w 127"/>
                  <a:gd name="T3" fmla="*/ 32 h 52"/>
                  <a:gd name="T4" fmla="*/ 7 w 127"/>
                  <a:gd name="T5" fmla="*/ 32 h 52"/>
                  <a:gd name="T6" fmla="*/ 0 w 127"/>
                  <a:gd name="T7" fmla="*/ 30 h 52"/>
                  <a:gd name="T8" fmla="*/ 2 w 127"/>
                  <a:gd name="T9" fmla="*/ 25 h 52"/>
                  <a:gd name="T10" fmla="*/ 13 w 127"/>
                  <a:gd name="T11" fmla="*/ 25 h 52"/>
                  <a:gd name="T12" fmla="*/ 22 w 127"/>
                  <a:gd name="T13" fmla="*/ 24 h 52"/>
                  <a:gd name="T14" fmla="*/ 30 w 127"/>
                  <a:gd name="T15" fmla="*/ 21 h 52"/>
                  <a:gd name="T16" fmla="*/ 38 w 127"/>
                  <a:gd name="T17" fmla="*/ 21 h 52"/>
                  <a:gd name="T18" fmla="*/ 38 w 127"/>
                  <a:gd name="T19" fmla="*/ 13 h 52"/>
                  <a:gd name="T20" fmla="*/ 50 w 127"/>
                  <a:gd name="T21" fmla="*/ 8 h 52"/>
                  <a:gd name="T22" fmla="*/ 50 w 127"/>
                  <a:gd name="T23" fmla="*/ 4 h 52"/>
                  <a:gd name="T24" fmla="*/ 62 w 127"/>
                  <a:gd name="T25" fmla="*/ 6 h 52"/>
                  <a:gd name="T26" fmla="*/ 63 w 127"/>
                  <a:gd name="T27" fmla="*/ 0 h 52"/>
                  <a:gd name="T28" fmla="*/ 77 w 127"/>
                  <a:gd name="T29" fmla="*/ 8 h 52"/>
                  <a:gd name="T30" fmla="*/ 85 w 127"/>
                  <a:gd name="T31" fmla="*/ 8 h 52"/>
                  <a:gd name="T32" fmla="*/ 86 w 127"/>
                  <a:gd name="T33" fmla="*/ 8 h 52"/>
                  <a:gd name="T34" fmla="*/ 87 w 127"/>
                  <a:gd name="T35" fmla="*/ 15 h 52"/>
                  <a:gd name="T36" fmla="*/ 92 w 127"/>
                  <a:gd name="T37" fmla="*/ 19 h 52"/>
                  <a:gd name="T38" fmla="*/ 85 w 127"/>
                  <a:gd name="T39" fmla="*/ 22 h 52"/>
                  <a:gd name="T40" fmla="*/ 80 w 127"/>
                  <a:gd name="T41" fmla="*/ 25 h 52"/>
                  <a:gd name="T42" fmla="*/ 79 w 127"/>
                  <a:gd name="T43" fmla="*/ 30 h 52"/>
                  <a:gd name="T44" fmla="*/ 75 w 127"/>
                  <a:gd name="T45" fmla="*/ 33 h 52"/>
                  <a:gd name="T46" fmla="*/ 64 w 127"/>
                  <a:gd name="T47" fmla="*/ 37 h 52"/>
                  <a:gd name="T48" fmla="*/ 55 w 127"/>
                  <a:gd name="T49" fmla="*/ 39 h 52"/>
                  <a:gd name="T50" fmla="*/ 49 w 127"/>
                  <a:gd name="T51" fmla="*/ 36 h 52"/>
                  <a:gd name="T52" fmla="*/ 37 w 127"/>
                  <a:gd name="T53" fmla="*/ 37 h 52"/>
                  <a:gd name="T54" fmla="*/ 30 w 127"/>
                  <a:gd name="T55" fmla="*/ 35 h 52"/>
                  <a:gd name="T56" fmla="*/ 30 w 127"/>
                  <a:gd name="T57" fmla="*/ 30 h 52"/>
                  <a:gd name="T58" fmla="*/ 19 w 127"/>
                  <a:gd name="T59" fmla="*/ 30 h 52"/>
                  <a:gd name="T60" fmla="*/ 18 w 127"/>
                  <a:gd name="T61" fmla="*/ 35 h 52"/>
                  <a:gd name="T62" fmla="*/ 9 w 127"/>
                  <a:gd name="T63" fmla="*/ 35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7" h="52">
                    <a:moveTo>
                      <a:pt x="14" y="46"/>
                    </a:moveTo>
                    <a:lnTo>
                      <a:pt x="12" y="42"/>
                    </a:lnTo>
                    <a:lnTo>
                      <a:pt x="8" y="42"/>
                    </a:lnTo>
                    <a:lnTo>
                      <a:pt x="0" y="40"/>
                    </a:lnTo>
                    <a:lnTo>
                      <a:pt x="2" y="34"/>
                    </a:lnTo>
                    <a:lnTo>
                      <a:pt x="18" y="34"/>
                    </a:lnTo>
                    <a:lnTo>
                      <a:pt x="31" y="32"/>
                    </a:lnTo>
                    <a:lnTo>
                      <a:pt x="41" y="26"/>
                    </a:lnTo>
                    <a:lnTo>
                      <a:pt x="53" y="26"/>
                    </a:lnTo>
                    <a:lnTo>
                      <a:pt x="53" y="18"/>
                    </a:lnTo>
                    <a:lnTo>
                      <a:pt x="69" y="10"/>
                    </a:lnTo>
                    <a:lnTo>
                      <a:pt x="69" y="4"/>
                    </a:lnTo>
                    <a:lnTo>
                      <a:pt x="85" y="6"/>
                    </a:lnTo>
                    <a:lnTo>
                      <a:pt x="87" y="0"/>
                    </a:lnTo>
                    <a:lnTo>
                      <a:pt x="107" y="8"/>
                    </a:lnTo>
                    <a:lnTo>
                      <a:pt x="117" y="8"/>
                    </a:lnTo>
                    <a:lnTo>
                      <a:pt x="119" y="12"/>
                    </a:lnTo>
                    <a:lnTo>
                      <a:pt x="121" y="20"/>
                    </a:lnTo>
                    <a:lnTo>
                      <a:pt x="127" y="24"/>
                    </a:lnTo>
                    <a:lnTo>
                      <a:pt x="117" y="28"/>
                    </a:lnTo>
                    <a:lnTo>
                      <a:pt x="111" y="34"/>
                    </a:lnTo>
                    <a:lnTo>
                      <a:pt x="109" y="40"/>
                    </a:lnTo>
                    <a:lnTo>
                      <a:pt x="103" y="44"/>
                    </a:lnTo>
                    <a:lnTo>
                      <a:pt x="89" y="50"/>
                    </a:lnTo>
                    <a:lnTo>
                      <a:pt x="77" y="52"/>
                    </a:lnTo>
                    <a:lnTo>
                      <a:pt x="67" y="48"/>
                    </a:lnTo>
                    <a:lnTo>
                      <a:pt x="51" y="50"/>
                    </a:lnTo>
                    <a:lnTo>
                      <a:pt x="41" y="46"/>
                    </a:lnTo>
                    <a:lnTo>
                      <a:pt x="41" y="40"/>
                    </a:lnTo>
                    <a:lnTo>
                      <a:pt x="26" y="40"/>
                    </a:lnTo>
                    <a:lnTo>
                      <a:pt x="24" y="46"/>
                    </a:lnTo>
                    <a:lnTo>
                      <a:pt x="14" y="4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6" name="Freeform 254">
                <a:extLst>
                  <a:ext uri="{FF2B5EF4-FFF2-40B4-BE49-F238E27FC236}">
                    <a16:creationId xmlns:a16="http://schemas.microsoft.com/office/drawing/2014/main" id="{E5FD5624-1D84-4CFB-B79D-B7FB0907EB8D}"/>
                  </a:ext>
                </a:extLst>
              </p:cNvPr>
              <p:cNvSpPr>
                <a:spLocks/>
              </p:cNvSpPr>
              <p:nvPr/>
            </p:nvSpPr>
            <p:spPr bwMode="auto">
              <a:xfrm>
                <a:off x="2947" y="2147"/>
                <a:ext cx="145" cy="113"/>
              </a:xfrm>
              <a:custGeom>
                <a:avLst/>
                <a:gdLst>
                  <a:gd name="T0" fmla="*/ 0 w 154"/>
                  <a:gd name="T1" fmla="*/ 15 h 120"/>
                  <a:gd name="T2" fmla="*/ 11 w 154"/>
                  <a:gd name="T3" fmla="*/ 11 h 120"/>
                  <a:gd name="T4" fmla="*/ 23 w 154"/>
                  <a:gd name="T5" fmla="*/ 8 h 120"/>
                  <a:gd name="T6" fmla="*/ 36 w 154"/>
                  <a:gd name="T7" fmla="*/ 0 h 120"/>
                  <a:gd name="T8" fmla="*/ 49 w 154"/>
                  <a:gd name="T9" fmla="*/ 0 h 120"/>
                  <a:gd name="T10" fmla="*/ 52 w 154"/>
                  <a:gd name="T11" fmla="*/ 8 h 120"/>
                  <a:gd name="T12" fmla="*/ 65 w 154"/>
                  <a:gd name="T13" fmla="*/ 8 h 120"/>
                  <a:gd name="T14" fmla="*/ 80 w 154"/>
                  <a:gd name="T15" fmla="*/ 8 h 120"/>
                  <a:gd name="T16" fmla="*/ 99 w 154"/>
                  <a:gd name="T17" fmla="*/ 6 h 120"/>
                  <a:gd name="T18" fmla="*/ 104 w 154"/>
                  <a:gd name="T19" fmla="*/ 8 h 120"/>
                  <a:gd name="T20" fmla="*/ 107 w 154"/>
                  <a:gd name="T21" fmla="*/ 11 h 120"/>
                  <a:gd name="T22" fmla="*/ 109 w 154"/>
                  <a:gd name="T23" fmla="*/ 21 h 120"/>
                  <a:gd name="T24" fmla="*/ 113 w 154"/>
                  <a:gd name="T25" fmla="*/ 23 h 120"/>
                  <a:gd name="T26" fmla="*/ 113 w 154"/>
                  <a:gd name="T27" fmla="*/ 34 h 120"/>
                  <a:gd name="T28" fmla="*/ 107 w 154"/>
                  <a:gd name="T29" fmla="*/ 34 h 120"/>
                  <a:gd name="T30" fmla="*/ 105 w 154"/>
                  <a:gd name="T31" fmla="*/ 38 h 120"/>
                  <a:gd name="T32" fmla="*/ 109 w 154"/>
                  <a:gd name="T33" fmla="*/ 41 h 120"/>
                  <a:gd name="T34" fmla="*/ 109 w 154"/>
                  <a:gd name="T35" fmla="*/ 52 h 120"/>
                  <a:gd name="T36" fmla="*/ 111 w 154"/>
                  <a:gd name="T37" fmla="*/ 57 h 120"/>
                  <a:gd name="T38" fmla="*/ 113 w 154"/>
                  <a:gd name="T39" fmla="*/ 62 h 120"/>
                  <a:gd name="T40" fmla="*/ 114 w 154"/>
                  <a:gd name="T41" fmla="*/ 65 h 120"/>
                  <a:gd name="T42" fmla="*/ 107 w 154"/>
                  <a:gd name="T43" fmla="*/ 70 h 120"/>
                  <a:gd name="T44" fmla="*/ 101 w 154"/>
                  <a:gd name="T45" fmla="*/ 75 h 120"/>
                  <a:gd name="T46" fmla="*/ 98 w 154"/>
                  <a:gd name="T47" fmla="*/ 82 h 120"/>
                  <a:gd name="T48" fmla="*/ 96 w 154"/>
                  <a:gd name="T49" fmla="*/ 89 h 120"/>
                  <a:gd name="T50" fmla="*/ 93 w 154"/>
                  <a:gd name="T51" fmla="*/ 86 h 120"/>
                  <a:gd name="T52" fmla="*/ 86 w 154"/>
                  <a:gd name="T53" fmla="*/ 83 h 120"/>
                  <a:gd name="T54" fmla="*/ 80 w 154"/>
                  <a:gd name="T55" fmla="*/ 83 h 120"/>
                  <a:gd name="T56" fmla="*/ 73 w 154"/>
                  <a:gd name="T57" fmla="*/ 86 h 120"/>
                  <a:gd name="T58" fmla="*/ 65 w 154"/>
                  <a:gd name="T59" fmla="*/ 88 h 120"/>
                  <a:gd name="T60" fmla="*/ 62 w 154"/>
                  <a:gd name="T61" fmla="*/ 82 h 120"/>
                  <a:gd name="T62" fmla="*/ 55 w 154"/>
                  <a:gd name="T63" fmla="*/ 80 h 120"/>
                  <a:gd name="T64" fmla="*/ 49 w 154"/>
                  <a:gd name="T65" fmla="*/ 75 h 120"/>
                  <a:gd name="T66" fmla="*/ 43 w 154"/>
                  <a:gd name="T67" fmla="*/ 73 h 120"/>
                  <a:gd name="T68" fmla="*/ 38 w 154"/>
                  <a:gd name="T69" fmla="*/ 70 h 120"/>
                  <a:gd name="T70" fmla="*/ 33 w 154"/>
                  <a:gd name="T71" fmla="*/ 69 h 120"/>
                  <a:gd name="T72" fmla="*/ 32 w 154"/>
                  <a:gd name="T73" fmla="*/ 71 h 120"/>
                  <a:gd name="T74" fmla="*/ 24 w 154"/>
                  <a:gd name="T75" fmla="*/ 70 h 120"/>
                  <a:gd name="T76" fmla="*/ 23 w 154"/>
                  <a:gd name="T77" fmla="*/ 64 h 120"/>
                  <a:gd name="T78" fmla="*/ 19 w 154"/>
                  <a:gd name="T79" fmla="*/ 62 h 120"/>
                  <a:gd name="T80" fmla="*/ 8 w 154"/>
                  <a:gd name="T81" fmla="*/ 57 h 120"/>
                  <a:gd name="T82" fmla="*/ 8 w 154"/>
                  <a:gd name="T83" fmla="*/ 52 h 120"/>
                  <a:gd name="T84" fmla="*/ 8 w 154"/>
                  <a:gd name="T85" fmla="*/ 34 h 120"/>
                  <a:gd name="T86" fmla="*/ 0 w 154"/>
                  <a:gd name="T87" fmla="*/ 32 h 120"/>
                  <a:gd name="T88" fmla="*/ 4 w 154"/>
                  <a:gd name="T89" fmla="*/ 22 h 120"/>
                  <a:gd name="T90" fmla="*/ 0 w 154"/>
                  <a:gd name="T91" fmla="*/ 15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4" h="120">
                    <a:moveTo>
                      <a:pt x="0" y="20"/>
                    </a:moveTo>
                    <a:lnTo>
                      <a:pt x="16" y="16"/>
                    </a:lnTo>
                    <a:lnTo>
                      <a:pt x="32" y="10"/>
                    </a:lnTo>
                    <a:lnTo>
                      <a:pt x="48" y="0"/>
                    </a:lnTo>
                    <a:lnTo>
                      <a:pt x="66" y="0"/>
                    </a:lnTo>
                    <a:lnTo>
                      <a:pt x="70" y="8"/>
                    </a:lnTo>
                    <a:lnTo>
                      <a:pt x="88" y="8"/>
                    </a:lnTo>
                    <a:lnTo>
                      <a:pt x="108" y="8"/>
                    </a:lnTo>
                    <a:lnTo>
                      <a:pt x="134" y="6"/>
                    </a:lnTo>
                    <a:lnTo>
                      <a:pt x="140" y="12"/>
                    </a:lnTo>
                    <a:lnTo>
                      <a:pt x="144" y="16"/>
                    </a:lnTo>
                    <a:lnTo>
                      <a:pt x="148" y="28"/>
                    </a:lnTo>
                    <a:lnTo>
                      <a:pt x="152" y="32"/>
                    </a:lnTo>
                    <a:lnTo>
                      <a:pt x="152" y="46"/>
                    </a:lnTo>
                    <a:lnTo>
                      <a:pt x="144" y="46"/>
                    </a:lnTo>
                    <a:lnTo>
                      <a:pt x="142" y="52"/>
                    </a:lnTo>
                    <a:lnTo>
                      <a:pt x="148" y="56"/>
                    </a:lnTo>
                    <a:lnTo>
                      <a:pt x="148" y="70"/>
                    </a:lnTo>
                    <a:lnTo>
                      <a:pt x="150" y="76"/>
                    </a:lnTo>
                    <a:lnTo>
                      <a:pt x="152" y="84"/>
                    </a:lnTo>
                    <a:lnTo>
                      <a:pt x="154" y="88"/>
                    </a:lnTo>
                    <a:lnTo>
                      <a:pt x="144" y="94"/>
                    </a:lnTo>
                    <a:lnTo>
                      <a:pt x="136" y="102"/>
                    </a:lnTo>
                    <a:lnTo>
                      <a:pt x="132" y="110"/>
                    </a:lnTo>
                    <a:lnTo>
                      <a:pt x="130" y="120"/>
                    </a:lnTo>
                    <a:lnTo>
                      <a:pt x="126" y="116"/>
                    </a:lnTo>
                    <a:lnTo>
                      <a:pt x="116" y="112"/>
                    </a:lnTo>
                    <a:lnTo>
                      <a:pt x="108" y="112"/>
                    </a:lnTo>
                    <a:lnTo>
                      <a:pt x="98" y="116"/>
                    </a:lnTo>
                    <a:lnTo>
                      <a:pt x="88" y="118"/>
                    </a:lnTo>
                    <a:lnTo>
                      <a:pt x="84" y="110"/>
                    </a:lnTo>
                    <a:lnTo>
                      <a:pt x="74" y="108"/>
                    </a:lnTo>
                    <a:lnTo>
                      <a:pt x="66" y="102"/>
                    </a:lnTo>
                    <a:lnTo>
                      <a:pt x="58" y="98"/>
                    </a:lnTo>
                    <a:lnTo>
                      <a:pt x="52" y="94"/>
                    </a:lnTo>
                    <a:lnTo>
                      <a:pt x="44" y="92"/>
                    </a:lnTo>
                    <a:lnTo>
                      <a:pt x="42" y="96"/>
                    </a:lnTo>
                    <a:lnTo>
                      <a:pt x="34" y="94"/>
                    </a:lnTo>
                    <a:lnTo>
                      <a:pt x="32" y="86"/>
                    </a:lnTo>
                    <a:lnTo>
                      <a:pt x="24" y="84"/>
                    </a:lnTo>
                    <a:lnTo>
                      <a:pt x="12" y="78"/>
                    </a:lnTo>
                    <a:lnTo>
                      <a:pt x="8" y="70"/>
                    </a:lnTo>
                    <a:lnTo>
                      <a:pt x="8" y="46"/>
                    </a:lnTo>
                    <a:lnTo>
                      <a:pt x="0" y="42"/>
                    </a:lnTo>
                    <a:lnTo>
                      <a:pt x="4" y="30"/>
                    </a:lnTo>
                    <a:lnTo>
                      <a:pt x="0" y="2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7" name="Freeform 255">
                <a:extLst>
                  <a:ext uri="{FF2B5EF4-FFF2-40B4-BE49-F238E27FC236}">
                    <a16:creationId xmlns:a16="http://schemas.microsoft.com/office/drawing/2014/main" id="{902ED4F0-341D-45BB-A7ED-318B82475682}"/>
                  </a:ext>
                </a:extLst>
              </p:cNvPr>
              <p:cNvSpPr>
                <a:spLocks/>
              </p:cNvSpPr>
              <p:nvPr/>
            </p:nvSpPr>
            <p:spPr bwMode="auto">
              <a:xfrm>
                <a:off x="2977" y="2269"/>
                <a:ext cx="94" cy="53"/>
              </a:xfrm>
              <a:custGeom>
                <a:avLst/>
                <a:gdLst>
                  <a:gd name="T0" fmla="*/ 0 w 100"/>
                  <a:gd name="T1" fmla="*/ 24 h 56"/>
                  <a:gd name="T2" fmla="*/ 2 w 100"/>
                  <a:gd name="T3" fmla="*/ 19 h 56"/>
                  <a:gd name="T4" fmla="*/ 8 w 100"/>
                  <a:gd name="T5" fmla="*/ 13 h 56"/>
                  <a:gd name="T6" fmla="*/ 13 w 100"/>
                  <a:gd name="T7" fmla="*/ 9 h 56"/>
                  <a:gd name="T8" fmla="*/ 24 w 100"/>
                  <a:gd name="T9" fmla="*/ 11 h 56"/>
                  <a:gd name="T10" fmla="*/ 28 w 100"/>
                  <a:gd name="T11" fmla="*/ 9 h 56"/>
                  <a:gd name="T12" fmla="*/ 34 w 100"/>
                  <a:gd name="T13" fmla="*/ 9 h 56"/>
                  <a:gd name="T14" fmla="*/ 38 w 100"/>
                  <a:gd name="T15" fmla="*/ 6 h 56"/>
                  <a:gd name="T16" fmla="*/ 46 w 100"/>
                  <a:gd name="T17" fmla="*/ 6 h 56"/>
                  <a:gd name="T18" fmla="*/ 47 w 100"/>
                  <a:gd name="T19" fmla="*/ 4 h 56"/>
                  <a:gd name="T20" fmla="*/ 52 w 100"/>
                  <a:gd name="T21" fmla="*/ 0 h 56"/>
                  <a:gd name="T22" fmla="*/ 67 w 100"/>
                  <a:gd name="T23" fmla="*/ 4 h 56"/>
                  <a:gd name="T24" fmla="*/ 71 w 100"/>
                  <a:gd name="T25" fmla="*/ 8 h 56"/>
                  <a:gd name="T26" fmla="*/ 73 w 100"/>
                  <a:gd name="T27" fmla="*/ 9 h 56"/>
                  <a:gd name="T28" fmla="*/ 67 w 100"/>
                  <a:gd name="T29" fmla="*/ 17 h 56"/>
                  <a:gd name="T30" fmla="*/ 60 w 100"/>
                  <a:gd name="T31" fmla="*/ 27 h 56"/>
                  <a:gd name="T32" fmla="*/ 50 w 100"/>
                  <a:gd name="T33" fmla="*/ 38 h 56"/>
                  <a:gd name="T34" fmla="*/ 35 w 100"/>
                  <a:gd name="T35" fmla="*/ 38 h 56"/>
                  <a:gd name="T36" fmla="*/ 30 w 100"/>
                  <a:gd name="T37" fmla="*/ 41 h 56"/>
                  <a:gd name="T38" fmla="*/ 17 w 100"/>
                  <a:gd name="T39" fmla="*/ 42 h 56"/>
                  <a:gd name="T40" fmla="*/ 8 w 100"/>
                  <a:gd name="T41" fmla="*/ 36 h 56"/>
                  <a:gd name="T42" fmla="*/ 2 w 100"/>
                  <a:gd name="T43" fmla="*/ 28 h 56"/>
                  <a:gd name="T44" fmla="*/ 0 w 100"/>
                  <a:gd name="T45" fmla="*/ 24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56">
                    <a:moveTo>
                      <a:pt x="0" y="30"/>
                    </a:moveTo>
                    <a:lnTo>
                      <a:pt x="2" y="24"/>
                    </a:lnTo>
                    <a:lnTo>
                      <a:pt x="8" y="18"/>
                    </a:lnTo>
                    <a:lnTo>
                      <a:pt x="18" y="14"/>
                    </a:lnTo>
                    <a:lnTo>
                      <a:pt x="34" y="16"/>
                    </a:lnTo>
                    <a:lnTo>
                      <a:pt x="38" y="10"/>
                    </a:lnTo>
                    <a:lnTo>
                      <a:pt x="46" y="10"/>
                    </a:lnTo>
                    <a:lnTo>
                      <a:pt x="52" y="6"/>
                    </a:lnTo>
                    <a:lnTo>
                      <a:pt x="62" y="6"/>
                    </a:lnTo>
                    <a:lnTo>
                      <a:pt x="64" y="4"/>
                    </a:lnTo>
                    <a:lnTo>
                      <a:pt x="70" y="0"/>
                    </a:lnTo>
                    <a:lnTo>
                      <a:pt x="90" y="4"/>
                    </a:lnTo>
                    <a:lnTo>
                      <a:pt x="96" y="8"/>
                    </a:lnTo>
                    <a:lnTo>
                      <a:pt x="100" y="14"/>
                    </a:lnTo>
                    <a:lnTo>
                      <a:pt x="92" y="22"/>
                    </a:lnTo>
                    <a:lnTo>
                      <a:pt x="82" y="36"/>
                    </a:lnTo>
                    <a:lnTo>
                      <a:pt x="68" y="50"/>
                    </a:lnTo>
                    <a:lnTo>
                      <a:pt x="48" y="50"/>
                    </a:lnTo>
                    <a:lnTo>
                      <a:pt x="40" y="54"/>
                    </a:lnTo>
                    <a:lnTo>
                      <a:pt x="22" y="56"/>
                    </a:lnTo>
                    <a:lnTo>
                      <a:pt x="10" y="46"/>
                    </a:lnTo>
                    <a:lnTo>
                      <a:pt x="2" y="38"/>
                    </a:lnTo>
                    <a:lnTo>
                      <a:pt x="0" y="3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8" name="Freeform 256">
                <a:extLst>
                  <a:ext uri="{FF2B5EF4-FFF2-40B4-BE49-F238E27FC236}">
                    <a16:creationId xmlns:a16="http://schemas.microsoft.com/office/drawing/2014/main" id="{8C1C0AE0-C176-4C99-8918-CB325F98D5E3}"/>
                  </a:ext>
                </a:extLst>
              </p:cNvPr>
              <p:cNvSpPr>
                <a:spLocks/>
              </p:cNvSpPr>
              <p:nvPr/>
            </p:nvSpPr>
            <p:spPr bwMode="auto">
              <a:xfrm>
                <a:off x="2930" y="2297"/>
                <a:ext cx="49" cy="29"/>
              </a:xfrm>
              <a:custGeom>
                <a:avLst/>
                <a:gdLst>
                  <a:gd name="T0" fmla="*/ 8 w 52"/>
                  <a:gd name="T1" fmla="*/ 23 h 30"/>
                  <a:gd name="T2" fmla="*/ 15 w 52"/>
                  <a:gd name="T3" fmla="*/ 25 h 30"/>
                  <a:gd name="T4" fmla="*/ 24 w 52"/>
                  <a:gd name="T5" fmla="*/ 23 h 30"/>
                  <a:gd name="T6" fmla="*/ 28 w 52"/>
                  <a:gd name="T7" fmla="*/ 17 h 30"/>
                  <a:gd name="T8" fmla="*/ 33 w 52"/>
                  <a:gd name="T9" fmla="*/ 15 h 30"/>
                  <a:gd name="T10" fmla="*/ 39 w 52"/>
                  <a:gd name="T11" fmla="*/ 8 h 30"/>
                  <a:gd name="T12" fmla="*/ 37 w 52"/>
                  <a:gd name="T13" fmla="*/ 0 h 30"/>
                  <a:gd name="T14" fmla="*/ 33 w 52"/>
                  <a:gd name="T15" fmla="*/ 4 h 30"/>
                  <a:gd name="T16" fmla="*/ 23 w 52"/>
                  <a:gd name="T17" fmla="*/ 10 h 30"/>
                  <a:gd name="T18" fmla="*/ 13 w 52"/>
                  <a:gd name="T19" fmla="*/ 12 h 30"/>
                  <a:gd name="T20" fmla="*/ 8 w 52"/>
                  <a:gd name="T21" fmla="*/ 8 h 30"/>
                  <a:gd name="T22" fmla="*/ 2 w 52"/>
                  <a:gd name="T23" fmla="*/ 15 h 30"/>
                  <a:gd name="T24" fmla="*/ 0 w 52"/>
                  <a:gd name="T25" fmla="*/ 19 h 30"/>
                  <a:gd name="T26" fmla="*/ 8 w 52"/>
                  <a:gd name="T27" fmla="*/ 23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30">
                    <a:moveTo>
                      <a:pt x="10" y="28"/>
                    </a:moveTo>
                    <a:lnTo>
                      <a:pt x="20" y="30"/>
                    </a:lnTo>
                    <a:lnTo>
                      <a:pt x="32" y="28"/>
                    </a:lnTo>
                    <a:lnTo>
                      <a:pt x="38" y="22"/>
                    </a:lnTo>
                    <a:lnTo>
                      <a:pt x="44" y="16"/>
                    </a:lnTo>
                    <a:lnTo>
                      <a:pt x="52" y="8"/>
                    </a:lnTo>
                    <a:lnTo>
                      <a:pt x="50" y="0"/>
                    </a:lnTo>
                    <a:lnTo>
                      <a:pt x="44" y="4"/>
                    </a:lnTo>
                    <a:lnTo>
                      <a:pt x="30" y="10"/>
                    </a:lnTo>
                    <a:lnTo>
                      <a:pt x="18" y="12"/>
                    </a:lnTo>
                    <a:lnTo>
                      <a:pt x="8" y="8"/>
                    </a:lnTo>
                    <a:lnTo>
                      <a:pt x="2" y="16"/>
                    </a:lnTo>
                    <a:lnTo>
                      <a:pt x="0" y="24"/>
                    </a:lnTo>
                    <a:lnTo>
                      <a:pt x="10" y="2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9" name="Freeform 257">
                <a:extLst>
                  <a:ext uri="{FF2B5EF4-FFF2-40B4-BE49-F238E27FC236}">
                    <a16:creationId xmlns:a16="http://schemas.microsoft.com/office/drawing/2014/main" id="{1A5C228E-5718-43A1-821D-4D108218EED4}"/>
                  </a:ext>
                </a:extLst>
              </p:cNvPr>
              <p:cNvSpPr>
                <a:spLocks/>
              </p:cNvSpPr>
              <p:nvPr/>
            </p:nvSpPr>
            <p:spPr bwMode="auto">
              <a:xfrm>
                <a:off x="2936" y="2305"/>
                <a:ext cx="84" cy="69"/>
              </a:xfrm>
              <a:custGeom>
                <a:avLst/>
                <a:gdLst>
                  <a:gd name="T0" fmla="*/ 59 w 90"/>
                  <a:gd name="T1" fmla="*/ 11 h 74"/>
                  <a:gd name="T2" fmla="*/ 61 w 90"/>
                  <a:gd name="T3" fmla="*/ 18 h 74"/>
                  <a:gd name="T4" fmla="*/ 63 w 90"/>
                  <a:gd name="T5" fmla="*/ 21 h 74"/>
                  <a:gd name="T6" fmla="*/ 61 w 90"/>
                  <a:gd name="T7" fmla="*/ 24 h 74"/>
                  <a:gd name="T8" fmla="*/ 49 w 90"/>
                  <a:gd name="T9" fmla="*/ 22 h 74"/>
                  <a:gd name="T10" fmla="*/ 38 w 90"/>
                  <a:gd name="T11" fmla="*/ 21 h 74"/>
                  <a:gd name="T12" fmla="*/ 34 w 90"/>
                  <a:gd name="T13" fmla="*/ 20 h 74"/>
                  <a:gd name="T14" fmla="*/ 26 w 90"/>
                  <a:gd name="T15" fmla="*/ 21 h 74"/>
                  <a:gd name="T16" fmla="*/ 27 w 90"/>
                  <a:gd name="T17" fmla="*/ 27 h 74"/>
                  <a:gd name="T18" fmla="*/ 30 w 90"/>
                  <a:gd name="T19" fmla="*/ 35 h 74"/>
                  <a:gd name="T20" fmla="*/ 33 w 90"/>
                  <a:gd name="T21" fmla="*/ 39 h 74"/>
                  <a:gd name="T22" fmla="*/ 40 w 90"/>
                  <a:gd name="T23" fmla="*/ 45 h 74"/>
                  <a:gd name="T24" fmla="*/ 44 w 90"/>
                  <a:gd name="T25" fmla="*/ 48 h 74"/>
                  <a:gd name="T26" fmla="*/ 43 w 90"/>
                  <a:gd name="T27" fmla="*/ 52 h 74"/>
                  <a:gd name="T28" fmla="*/ 34 w 90"/>
                  <a:gd name="T29" fmla="*/ 45 h 74"/>
                  <a:gd name="T30" fmla="*/ 26 w 90"/>
                  <a:gd name="T31" fmla="*/ 39 h 74"/>
                  <a:gd name="T32" fmla="*/ 20 w 90"/>
                  <a:gd name="T33" fmla="*/ 34 h 74"/>
                  <a:gd name="T34" fmla="*/ 18 w 90"/>
                  <a:gd name="T35" fmla="*/ 29 h 74"/>
                  <a:gd name="T36" fmla="*/ 17 w 90"/>
                  <a:gd name="T37" fmla="*/ 22 h 74"/>
                  <a:gd name="T38" fmla="*/ 11 w 90"/>
                  <a:gd name="T39" fmla="*/ 22 h 74"/>
                  <a:gd name="T40" fmla="*/ 7 w 90"/>
                  <a:gd name="T41" fmla="*/ 26 h 74"/>
                  <a:gd name="T42" fmla="*/ 0 w 90"/>
                  <a:gd name="T43" fmla="*/ 22 h 74"/>
                  <a:gd name="T44" fmla="*/ 0 w 90"/>
                  <a:gd name="T45" fmla="*/ 18 h 74"/>
                  <a:gd name="T46" fmla="*/ 4 w 90"/>
                  <a:gd name="T47" fmla="*/ 15 h 74"/>
                  <a:gd name="T48" fmla="*/ 7 w 90"/>
                  <a:gd name="T49" fmla="*/ 17 h 74"/>
                  <a:gd name="T50" fmla="*/ 9 w 90"/>
                  <a:gd name="T51" fmla="*/ 17 h 74"/>
                  <a:gd name="T52" fmla="*/ 19 w 90"/>
                  <a:gd name="T53" fmla="*/ 15 h 74"/>
                  <a:gd name="T54" fmla="*/ 22 w 90"/>
                  <a:gd name="T55" fmla="*/ 9 h 74"/>
                  <a:gd name="T56" fmla="*/ 27 w 90"/>
                  <a:gd name="T57" fmla="*/ 7 h 74"/>
                  <a:gd name="T58" fmla="*/ 33 w 90"/>
                  <a:gd name="T59" fmla="*/ 0 h 74"/>
                  <a:gd name="T60" fmla="*/ 38 w 90"/>
                  <a:gd name="T61" fmla="*/ 7 h 74"/>
                  <a:gd name="T62" fmla="*/ 47 w 90"/>
                  <a:gd name="T63" fmla="*/ 13 h 74"/>
                  <a:gd name="T64" fmla="*/ 52 w 90"/>
                  <a:gd name="T65" fmla="*/ 13 h 74"/>
                  <a:gd name="T66" fmla="*/ 59 w 90"/>
                  <a:gd name="T67" fmla="*/ 11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74">
                    <a:moveTo>
                      <a:pt x="84" y="16"/>
                    </a:moveTo>
                    <a:lnTo>
                      <a:pt x="86" y="24"/>
                    </a:lnTo>
                    <a:lnTo>
                      <a:pt x="90" y="30"/>
                    </a:lnTo>
                    <a:lnTo>
                      <a:pt x="86" y="34"/>
                    </a:lnTo>
                    <a:lnTo>
                      <a:pt x="70" y="32"/>
                    </a:lnTo>
                    <a:lnTo>
                      <a:pt x="54" y="30"/>
                    </a:lnTo>
                    <a:lnTo>
                      <a:pt x="48" y="28"/>
                    </a:lnTo>
                    <a:lnTo>
                      <a:pt x="36" y="30"/>
                    </a:lnTo>
                    <a:lnTo>
                      <a:pt x="38" y="38"/>
                    </a:lnTo>
                    <a:lnTo>
                      <a:pt x="42" y="50"/>
                    </a:lnTo>
                    <a:lnTo>
                      <a:pt x="46" y="56"/>
                    </a:lnTo>
                    <a:lnTo>
                      <a:pt x="56" y="64"/>
                    </a:lnTo>
                    <a:lnTo>
                      <a:pt x="62" y="68"/>
                    </a:lnTo>
                    <a:lnTo>
                      <a:pt x="60" y="74"/>
                    </a:lnTo>
                    <a:lnTo>
                      <a:pt x="48" y="64"/>
                    </a:lnTo>
                    <a:lnTo>
                      <a:pt x="36" y="56"/>
                    </a:lnTo>
                    <a:lnTo>
                      <a:pt x="28" y="48"/>
                    </a:lnTo>
                    <a:lnTo>
                      <a:pt x="24" y="40"/>
                    </a:lnTo>
                    <a:lnTo>
                      <a:pt x="22" y="32"/>
                    </a:lnTo>
                    <a:lnTo>
                      <a:pt x="16" y="32"/>
                    </a:lnTo>
                    <a:lnTo>
                      <a:pt x="8" y="36"/>
                    </a:lnTo>
                    <a:lnTo>
                      <a:pt x="0" y="32"/>
                    </a:lnTo>
                    <a:lnTo>
                      <a:pt x="0" y="24"/>
                    </a:lnTo>
                    <a:lnTo>
                      <a:pt x="4" y="20"/>
                    </a:lnTo>
                    <a:lnTo>
                      <a:pt x="8" y="22"/>
                    </a:lnTo>
                    <a:lnTo>
                      <a:pt x="14" y="22"/>
                    </a:lnTo>
                    <a:lnTo>
                      <a:pt x="26" y="20"/>
                    </a:lnTo>
                    <a:lnTo>
                      <a:pt x="32" y="14"/>
                    </a:lnTo>
                    <a:lnTo>
                      <a:pt x="38" y="8"/>
                    </a:lnTo>
                    <a:lnTo>
                      <a:pt x="46" y="0"/>
                    </a:lnTo>
                    <a:lnTo>
                      <a:pt x="54" y="8"/>
                    </a:lnTo>
                    <a:lnTo>
                      <a:pt x="66" y="18"/>
                    </a:lnTo>
                    <a:lnTo>
                      <a:pt x="74" y="18"/>
                    </a:lnTo>
                    <a:lnTo>
                      <a:pt x="84" y="1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0" name="Freeform 258">
                <a:extLst>
                  <a:ext uri="{FF2B5EF4-FFF2-40B4-BE49-F238E27FC236}">
                    <a16:creationId xmlns:a16="http://schemas.microsoft.com/office/drawing/2014/main" id="{D8CDB733-939E-4DC6-BB66-CA1D6BE85909}"/>
                  </a:ext>
                </a:extLst>
              </p:cNvPr>
              <p:cNvSpPr>
                <a:spLocks/>
              </p:cNvSpPr>
              <p:nvPr/>
            </p:nvSpPr>
            <p:spPr bwMode="auto">
              <a:xfrm>
                <a:off x="2970" y="2331"/>
                <a:ext cx="56" cy="49"/>
              </a:xfrm>
              <a:custGeom>
                <a:avLst/>
                <a:gdLst>
                  <a:gd name="T0" fmla="*/ 0 w 60"/>
                  <a:gd name="T1" fmla="*/ 2 h 52"/>
                  <a:gd name="T2" fmla="*/ 7 w 60"/>
                  <a:gd name="T3" fmla="*/ 0 h 52"/>
                  <a:gd name="T4" fmla="*/ 19 w 60"/>
                  <a:gd name="T5" fmla="*/ 2 h 52"/>
                  <a:gd name="T6" fmla="*/ 35 w 60"/>
                  <a:gd name="T7" fmla="*/ 6 h 52"/>
                  <a:gd name="T8" fmla="*/ 40 w 60"/>
                  <a:gd name="T9" fmla="*/ 6 h 52"/>
                  <a:gd name="T10" fmla="*/ 41 w 60"/>
                  <a:gd name="T11" fmla="*/ 9 h 52"/>
                  <a:gd name="T12" fmla="*/ 38 w 60"/>
                  <a:gd name="T13" fmla="*/ 13 h 52"/>
                  <a:gd name="T14" fmla="*/ 43 w 60"/>
                  <a:gd name="T15" fmla="*/ 21 h 52"/>
                  <a:gd name="T16" fmla="*/ 37 w 60"/>
                  <a:gd name="T17" fmla="*/ 24 h 52"/>
                  <a:gd name="T18" fmla="*/ 35 w 60"/>
                  <a:gd name="T19" fmla="*/ 30 h 52"/>
                  <a:gd name="T20" fmla="*/ 31 w 60"/>
                  <a:gd name="T21" fmla="*/ 30 h 52"/>
                  <a:gd name="T22" fmla="*/ 30 w 60"/>
                  <a:gd name="T23" fmla="*/ 39 h 52"/>
                  <a:gd name="T24" fmla="*/ 24 w 60"/>
                  <a:gd name="T25" fmla="*/ 35 h 52"/>
                  <a:gd name="T26" fmla="*/ 19 w 60"/>
                  <a:gd name="T27" fmla="*/ 30 h 52"/>
                  <a:gd name="T28" fmla="*/ 11 w 60"/>
                  <a:gd name="T29" fmla="*/ 24 h 52"/>
                  <a:gd name="T30" fmla="*/ 7 w 60"/>
                  <a:gd name="T31" fmla="*/ 22 h 52"/>
                  <a:gd name="T32" fmla="*/ 6 w 60"/>
                  <a:gd name="T33" fmla="*/ 17 h 52"/>
                  <a:gd name="T34" fmla="*/ 2 w 60"/>
                  <a:gd name="T35" fmla="*/ 8 h 52"/>
                  <a:gd name="T36" fmla="*/ 0 w 60"/>
                  <a:gd name="T37" fmla="*/ 2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52">
                    <a:moveTo>
                      <a:pt x="0" y="2"/>
                    </a:moveTo>
                    <a:lnTo>
                      <a:pt x="12" y="0"/>
                    </a:lnTo>
                    <a:lnTo>
                      <a:pt x="26" y="2"/>
                    </a:lnTo>
                    <a:lnTo>
                      <a:pt x="50" y="6"/>
                    </a:lnTo>
                    <a:lnTo>
                      <a:pt x="56" y="6"/>
                    </a:lnTo>
                    <a:lnTo>
                      <a:pt x="58" y="14"/>
                    </a:lnTo>
                    <a:lnTo>
                      <a:pt x="54" y="18"/>
                    </a:lnTo>
                    <a:lnTo>
                      <a:pt x="60" y="26"/>
                    </a:lnTo>
                    <a:lnTo>
                      <a:pt x="52" y="32"/>
                    </a:lnTo>
                    <a:lnTo>
                      <a:pt x="50" y="40"/>
                    </a:lnTo>
                    <a:lnTo>
                      <a:pt x="44" y="40"/>
                    </a:lnTo>
                    <a:lnTo>
                      <a:pt x="42" y="52"/>
                    </a:lnTo>
                    <a:lnTo>
                      <a:pt x="34" y="46"/>
                    </a:lnTo>
                    <a:lnTo>
                      <a:pt x="26" y="40"/>
                    </a:lnTo>
                    <a:lnTo>
                      <a:pt x="16" y="32"/>
                    </a:lnTo>
                    <a:lnTo>
                      <a:pt x="10" y="28"/>
                    </a:lnTo>
                    <a:lnTo>
                      <a:pt x="6" y="22"/>
                    </a:lnTo>
                    <a:lnTo>
                      <a:pt x="2" y="10"/>
                    </a:lnTo>
                    <a:lnTo>
                      <a:pt x="0"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1" name="Freeform 259">
                <a:extLst>
                  <a:ext uri="{FF2B5EF4-FFF2-40B4-BE49-F238E27FC236}">
                    <a16:creationId xmlns:a16="http://schemas.microsoft.com/office/drawing/2014/main" id="{92030523-0503-4981-AE34-53857A79F022}"/>
                  </a:ext>
                </a:extLst>
              </p:cNvPr>
              <p:cNvSpPr>
                <a:spLocks/>
              </p:cNvSpPr>
              <p:nvPr/>
            </p:nvSpPr>
            <p:spPr bwMode="auto">
              <a:xfrm>
                <a:off x="3009" y="2316"/>
                <a:ext cx="66" cy="74"/>
              </a:xfrm>
              <a:custGeom>
                <a:avLst/>
                <a:gdLst>
                  <a:gd name="T0" fmla="*/ 9 w 70"/>
                  <a:gd name="T1" fmla="*/ 60 h 78"/>
                  <a:gd name="T2" fmla="*/ 6 w 70"/>
                  <a:gd name="T3" fmla="*/ 56 h 78"/>
                  <a:gd name="T4" fmla="*/ 0 w 70"/>
                  <a:gd name="T5" fmla="*/ 53 h 78"/>
                  <a:gd name="T6" fmla="*/ 2 w 70"/>
                  <a:gd name="T7" fmla="*/ 43 h 78"/>
                  <a:gd name="T8" fmla="*/ 8 w 70"/>
                  <a:gd name="T9" fmla="*/ 43 h 78"/>
                  <a:gd name="T10" fmla="*/ 8 w 70"/>
                  <a:gd name="T11" fmla="*/ 38 h 78"/>
                  <a:gd name="T12" fmla="*/ 13 w 70"/>
                  <a:gd name="T13" fmla="*/ 32 h 78"/>
                  <a:gd name="T14" fmla="*/ 8 w 70"/>
                  <a:gd name="T15" fmla="*/ 26 h 78"/>
                  <a:gd name="T16" fmla="*/ 11 w 70"/>
                  <a:gd name="T17" fmla="*/ 24 h 78"/>
                  <a:gd name="T18" fmla="*/ 9 w 70"/>
                  <a:gd name="T19" fmla="*/ 17 h 78"/>
                  <a:gd name="T20" fmla="*/ 8 w 70"/>
                  <a:gd name="T21" fmla="*/ 17 h 78"/>
                  <a:gd name="T22" fmla="*/ 8 w 70"/>
                  <a:gd name="T23" fmla="*/ 13 h 78"/>
                  <a:gd name="T24" fmla="*/ 6 w 70"/>
                  <a:gd name="T25" fmla="*/ 4 h 78"/>
                  <a:gd name="T26" fmla="*/ 9 w 70"/>
                  <a:gd name="T27" fmla="*/ 0 h 78"/>
                  <a:gd name="T28" fmla="*/ 25 w 70"/>
                  <a:gd name="T29" fmla="*/ 0 h 78"/>
                  <a:gd name="T30" fmla="*/ 26 w 70"/>
                  <a:gd name="T31" fmla="*/ 8 h 78"/>
                  <a:gd name="T32" fmla="*/ 32 w 70"/>
                  <a:gd name="T33" fmla="*/ 11 h 78"/>
                  <a:gd name="T34" fmla="*/ 37 w 70"/>
                  <a:gd name="T35" fmla="*/ 23 h 78"/>
                  <a:gd name="T36" fmla="*/ 49 w 70"/>
                  <a:gd name="T37" fmla="*/ 24 h 78"/>
                  <a:gd name="T38" fmla="*/ 49 w 70"/>
                  <a:gd name="T39" fmla="*/ 30 h 78"/>
                  <a:gd name="T40" fmla="*/ 45 w 70"/>
                  <a:gd name="T41" fmla="*/ 34 h 78"/>
                  <a:gd name="T42" fmla="*/ 49 w 70"/>
                  <a:gd name="T43" fmla="*/ 40 h 78"/>
                  <a:gd name="T44" fmla="*/ 52 w 70"/>
                  <a:gd name="T45" fmla="*/ 44 h 78"/>
                  <a:gd name="T46" fmla="*/ 48 w 70"/>
                  <a:gd name="T47" fmla="*/ 54 h 78"/>
                  <a:gd name="T48" fmla="*/ 40 w 70"/>
                  <a:gd name="T49" fmla="*/ 56 h 78"/>
                  <a:gd name="T50" fmla="*/ 33 w 70"/>
                  <a:gd name="T51" fmla="*/ 59 h 78"/>
                  <a:gd name="T52" fmla="*/ 26 w 70"/>
                  <a:gd name="T53" fmla="*/ 59 h 78"/>
                  <a:gd name="T54" fmla="*/ 22 w 70"/>
                  <a:gd name="T55" fmla="*/ 54 h 78"/>
                  <a:gd name="T56" fmla="*/ 15 w 70"/>
                  <a:gd name="T57" fmla="*/ 53 h 78"/>
                  <a:gd name="T58" fmla="*/ 11 w 70"/>
                  <a:gd name="T59" fmla="*/ 56 h 78"/>
                  <a:gd name="T60" fmla="*/ 9 w 70"/>
                  <a:gd name="T61" fmla="*/ 60 h 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0" h="78">
                    <a:moveTo>
                      <a:pt x="14" y="78"/>
                    </a:moveTo>
                    <a:lnTo>
                      <a:pt x="6" y="72"/>
                    </a:lnTo>
                    <a:lnTo>
                      <a:pt x="0" y="68"/>
                    </a:lnTo>
                    <a:lnTo>
                      <a:pt x="2" y="56"/>
                    </a:lnTo>
                    <a:lnTo>
                      <a:pt x="8" y="56"/>
                    </a:lnTo>
                    <a:lnTo>
                      <a:pt x="10" y="48"/>
                    </a:lnTo>
                    <a:lnTo>
                      <a:pt x="18" y="42"/>
                    </a:lnTo>
                    <a:lnTo>
                      <a:pt x="12" y="34"/>
                    </a:lnTo>
                    <a:lnTo>
                      <a:pt x="16" y="30"/>
                    </a:lnTo>
                    <a:lnTo>
                      <a:pt x="14" y="22"/>
                    </a:lnTo>
                    <a:lnTo>
                      <a:pt x="8" y="22"/>
                    </a:lnTo>
                    <a:lnTo>
                      <a:pt x="12" y="18"/>
                    </a:lnTo>
                    <a:lnTo>
                      <a:pt x="6" y="4"/>
                    </a:lnTo>
                    <a:lnTo>
                      <a:pt x="14" y="0"/>
                    </a:lnTo>
                    <a:lnTo>
                      <a:pt x="34" y="0"/>
                    </a:lnTo>
                    <a:lnTo>
                      <a:pt x="36" y="8"/>
                    </a:lnTo>
                    <a:lnTo>
                      <a:pt x="42" y="16"/>
                    </a:lnTo>
                    <a:lnTo>
                      <a:pt x="50" y="28"/>
                    </a:lnTo>
                    <a:lnTo>
                      <a:pt x="66" y="30"/>
                    </a:lnTo>
                    <a:lnTo>
                      <a:pt x="66" y="40"/>
                    </a:lnTo>
                    <a:lnTo>
                      <a:pt x="60" y="44"/>
                    </a:lnTo>
                    <a:lnTo>
                      <a:pt x="66" y="52"/>
                    </a:lnTo>
                    <a:lnTo>
                      <a:pt x="70" y="58"/>
                    </a:lnTo>
                    <a:lnTo>
                      <a:pt x="64" y="70"/>
                    </a:lnTo>
                    <a:lnTo>
                      <a:pt x="54" y="72"/>
                    </a:lnTo>
                    <a:lnTo>
                      <a:pt x="44" y="76"/>
                    </a:lnTo>
                    <a:lnTo>
                      <a:pt x="36" y="76"/>
                    </a:lnTo>
                    <a:lnTo>
                      <a:pt x="28" y="70"/>
                    </a:lnTo>
                    <a:lnTo>
                      <a:pt x="20" y="68"/>
                    </a:lnTo>
                    <a:lnTo>
                      <a:pt x="16" y="72"/>
                    </a:lnTo>
                    <a:lnTo>
                      <a:pt x="14" y="7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2" name="Freeform 260">
                <a:extLst>
                  <a:ext uri="{FF2B5EF4-FFF2-40B4-BE49-F238E27FC236}">
                    <a16:creationId xmlns:a16="http://schemas.microsoft.com/office/drawing/2014/main" id="{3104501C-B328-4B47-A6B6-718CF47F0A90}"/>
                  </a:ext>
                </a:extLst>
              </p:cNvPr>
              <p:cNvSpPr>
                <a:spLocks/>
              </p:cNvSpPr>
              <p:nvPr/>
            </p:nvSpPr>
            <p:spPr bwMode="auto">
              <a:xfrm>
                <a:off x="3041" y="2382"/>
                <a:ext cx="38" cy="30"/>
              </a:xfrm>
              <a:custGeom>
                <a:avLst/>
                <a:gdLst>
                  <a:gd name="T0" fmla="*/ 25 w 40"/>
                  <a:gd name="T1" fmla="*/ 0 h 32"/>
                  <a:gd name="T2" fmla="*/ 26 w 40"/>
                  <a:gd name="T3" fmla="*/ 8 h 32"/>
                  <a:gd name="T4" fmla="*/ 29 w 40"/>
                  <a:gd name="T5" fmla="*/ 9 h 32"/>
                  <a:gd name="T6" fmla="*/ 30 w 40"/>
                  <a:gd name="T7" fmla="*/ 15 h 32"/>
                  <a:gd name="T8" fmla="*/ 26 w 40"/>
                  <a:gd name="T9" fmla="*/ 20 h 32"/>
                  <a:gd name="T10" fmla="*/ 15 w 40"/>
                  <a:gd name="T11" fmla="*/ 21 h 32"/>
                  <a:gd name="T12" fmla="*/ 6 w 40"/>
                  <a:gd name="T13" fmla="*/ 23 h 32"/>
                  <a:gd name="T14" fmla="*/ 0 w 40"/>
                  <a:gd name="T15" fmla="*/ 15 h 32"/>
                  <a:gd name="T16" fmla="*/ 2 w 40"/>
                  <a:gd name="T17" fmla="*/ 6 h 32"/>
                  <a:gd name="T18" fmla="*/ 10 w 40"/>
                  <a:gd name="T19" fmla="*/ 6 h 32"/>
                  <a:gd name="T20" fmla="*/ 15 w 40"/>
                  <a:gd name="T21" fmla="*/ 2 h 32"/>
                  <a:gd name="T22" fmla="*/ 25 w 40"/>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2">
                    <a:moveTo>
                      <a:pt x="30" y="0"/>
                    </a:moveTo>
                    <a:lnTo>
                      <a:pt x="32" y="8"/>
                    </a:lnTo>
                    <a:lnTo>
                      <a:pt x="38" y="14"/>
                    </a:lnTo>
                    <a:lnTo>
                      <a:pt x="40" y="20"/>
                    </a:lnTo>
                    <a:lnTo>
                      <a:pt x="32" y="26"/>
                    </a:lnTo>
                    <a:lnTo>
                      <a:pt x="20" y="28"/>
                    </a:lnTo>
                    <a:lnTo>
                      <a:pt x="6" y="32"/>
                    </a:lnTo>
                    <a:lnTo>
                      <a:pt x="0" y="20"/>
                    </a:lnTo>
                    <a:lnTo>
                      <a:pt x="2" y="6"/>
                    </a:lnTo>
                    <a:lnTo>
                      <a:pt x="10" y="6"/>
                    </a:lnTo>
                    <a:lnTo>
                      <a:pt x="20" y="2"/>
                    </a:lnTo>
                    <a:lnTo>
                      <a:pt x="3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3" name="Freeform 261">
                <a:extLst>
                  <a:ext uri="{FF2B5EF4-FFF2-40B4-BE49-F238E27FC236}">
                    <a16:creationId xmlns:a16="http://schemas.microsoft.com/office/drawing/2014/main" id="{CF9C1436-4FCB-416E-9906-CF18AAA87363}"/>
                  </a:ext>
                </a:extLst>
              </p:cNvPr>
              <p:cNvSpPr>
                <a:spLocks/>
              </p:cNvSpPr>
              <p:nvPr/>
            </p:nvSpPr>
            <p:spPr bwMode="auto">
              <a:xfrm>
                <a:off x="2835" y="2297"/>
                <a:ext cx="176" cy="166"/>
              </a:xfrm>
              <a:custGeom>
                <a:avLst/>
                <a:gdLst>
                  <a:gd name="T0" fmla="*/ 8 w 187"/>
                  <a:gd name="T1" fmla="*/ 43 h 176"/>
                  <a:gd name="T2" fmla="*/ 0 w 187"/>
                  <a:gd name="T3" fmla="*/ 32 h 176"/>
                  <a:gd name="T4" fmla="*/ 2 w 187"/>
                  <a:gd name="T5" fmla="*/ 23 h 176"/>
                  <a:gd name="T6" fmla="*/ 11 w 187"/>
                  <a:gd name="T7" fmla="*/ 17 h 176"/>
                  <a:gd name="T8" fmla="*/ 15 w 187"/>
                  <a:gd name="T9" fmla="*/ 11 h 176"/>
                  <a:gd name="T10" fmla="*/ 23 w 187"/>
                  <a:gd name="T11" fmla="*/ 17 h 176"/>
                  <a:gd name="T12" fmla="*/ 26 w 187"/>
                  <a:gd name="T13" fmla="*/ 8 h 176"/>
                  <a:gd name="T14" fmla="*/ 38 w 187"/>
                  <a:gd name="T15" fmla="*/ 9 h 176"/>
                  <a:gd name="T16" fmla="*/ 49 w 187"/>
                  <a:gd name="T17" fmla="*/ 6 h 176"/>
                  <a:gd name="T18" fmla="*/ 61 w 187"/>
                  <a:gd name="T19" fmla="*/ 0 h 176"/>
                  <a:gd name="T20" fmla="*/ 69 w 187"/>
                  <a:gd name="T21" fmla="*/ 8 h 176"/>
                  <a:gd name="T22" fmla="*/ 76 w 187"/>
                  <a:gd name="T23" fmla="*/ 11 h 176"/>
                  <a:gd name="T24" fmla="*/ 70 w 187"/>
                  <a:gd name="T25" fmla="*/ 21 h 176"/>
                  <a:gd name="T26" fmla="*/ 61 w 187"/>
                  <a:gd name="T27" fmla="*/ 32 h 176"/>
                  <a:gd name="T28" fmla="*/ 68 w 187"/>
                  <a:gd name="T29" fmla="*/ 45 h 176"/>
                  <a:gd name="T30" fmla="*/ 82 w 187"/>
                  <a:gd name="T31" fmla="*/ 54 h 176"/>
                  <a:gd name="T32" fmla="*/ 88 w 187"/>
                  <a:gd name="T33" fmla="*/ 71 h 176"/>
                  <a:gd name="T34" fmla="*/ 106 w 187"/>
                  <a:gd name="T35" fmla="*/ 76 h 176"/>
                  <a:gd name="T36" fmla="*/ 106 w 187"/>
                  <a:gd name="T37" fmla="*/ 81 h 176"/>
                  <a:gd name="T38" fmla="*/ 120 w 187"/>
                  <a:gd name="T39" fmla="*/ 88 h 176"/>
                  <a:gd name="T40" fmla="*/ 135 w 187"/>
                  <a:gd name="T41" fmla="*/ 99 h 176"/>
                  <a:gd name="T42" fmla="*/ 134 w 187"/>
                  <a:gd name="T43" fmla="*/ 106 h 176"/>
                  <a:gd name="T44" fmla="*/ 123 w 187"/>
                  <a:gd name="T45" fmla="*/ 97 h 176"/>
                  <a:gd name="T46" fmla="*/ 114 w 187"/>
                  <a:gd name="T47" fmla="*/ 105 h 176"/>
                  <a:gd name="T48" fmla="*/ 121 w 187"/>
                  <a:gd name="T49" fmla="*/ 113 h 176"/>
                  <a:gd name="T50" fmla="*/ 118 w 187"/>
                  <a:gd name="T51" fmla="*/ 118 h 176"/>
                  <a:gd name="T52" fmla="*/ 112 w 187"/>
                  <a:gd name="T53" fmla="*/ 128 h 176"/>
                  <a:gd name="T54" fmla="*/ 104 w 187"/>
                  <a:gd name="T55" fmla="*/ 126 h 176"/>
                  <a:gd name="T56" fmla="*/ 108 w 187"/>
                  <a:gd name="T57" fmla="*/ 111 h 176"/>
                  <a:gd name="T58" fmla="*/ 97 w 187"/>
                  <a:gd name="T59" fmla="*/ 99 h 176"/>
                  <a:gd name="T60" fmla="*/ 88 w 187"/>
                  <a:gd name="T61" fmla="*/ 94 h 176"/>
                  <a:gd name="T62" fmla="*/ 70 w 187"/>
                  <a:gd name="T63" fmla="*/ 84 h 176"/>
                  <a:gd name="T64" fmla="*/ 56 w 187"/>
                  <a:gd name="T65" fmla="*/ 69 h 176"/>
                  <a:gd name="T66" fmla="*/ 40 w 187"/>
                  <a:gd name="T67" fmla="*/ 51 h 176"/>
                  <a:gd name="T68" fmla="*/ 30 w 187"/>
                  <a:gd name="T69" fmla="*/ 42 h 176"/>
                  <a:gd name="T70" fmla="*/ 15 w 187"/>
                  <a:gd name="T71" fmla="*/ 43 h 176"/>
                  <a:gd name="T72" fmla="*/ 8 w 187"/>
                  <a:gd name="T73" fmla="*/ 49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7" h="176">
                    <a:moveTo>
                      <a:pt x="10" y="66"/>
                    </a:moveTo>
                    <a:lnTo>
                      <a:pt x="10" y="58"/>
                    </a:lnTo>
                    <a:lnTo>
                      <a:pt x="2" y="58"/>
                    </a:lnTo>
                    <a:lnTo>
                      <a:pt x="0" y="42"/>
                    </a:lnTo>
                    <a:lnTo>
                      <a:pt x="4" y="34"/>
                    </a:lnTo>
                    <a:lnTo>
                      <a:pt x="2" y="30"/>
                    </a:lnTo>
                    <a:lnTo>
                      <a:pt x="2" y="24"/>
                    </a:lnTo>
                    <a:lnTo>
                      <a:pt x="16" y="22"/>
                    </a:lnTo>
                    <a:lnTo>
                      <a:pt x="16" y="18"/>
                    </a:lnTo>
                    <a:lnTo>
                      <a:pt x="20" y="16"/>
                    </a:lnTo>
                    <a:lnTo>
                      <a:pt x="26" y="20"/>
                    </a:lnTo>
                    <a:lnTo>
                      <a:pt x="32" y="22"/>
                    </a:lnTo>
                    <a:lnTo>
                      <a:pt x="36" y="20"/>
                    </a:lnTo>
                    <a:lnTo>
                      <a:pt x="36" y="10"/>
                    </a:lnTo>
                    <a:lnTo>
                      <a:pt x="42" y="16"/>
                    </a:lnTo>
                    <a:lnTo>
                      <a:pt x="52" y="14"/>
                    </a:lnTo>
                    <a:lnTo>
                      <a:pt x="56" y="6"/>
                    </a:lnTo>
                    <a:lnTo>
                      <a:pt x="66" y="6"/>
                    </a:lnTo>
                    <a:lnTo>
                      <a:pt x="68" y="0"/>
                    </a:lnTo>
                    <a:lnTo>
                      <a:pt x="83" y="0"/>
                    </a:lnTo>
                    <a:lnTo>
                      <a:pt x="83" y="6"/>
                    </a:lnTo>
                    <a:lnTo>
                      <a:pt x="93" y="10"/>
                    </a:lnTo>
                    <a:lnTo>
                      <a:pt x="109" y="8"/>
                    </a:lnTo>
                    <a:lnTo>
                      <a:pt x="103" y="16"/>
                    </a:lnTo>
                    <a:lnTo>
                      <a:pt x="101" y="24"/>
                    </a:lnTo>
                    <a:lnTo>
                      <a:pt x="95" y="26"/>
                    </a:lnTo>
                    <a:lnTo>
                      <a:pt x="83" y="32"/>
                    </a:lnTo>
                    <a:lnTo>
                      <a:pt x="83" y="42"/>
                    </a:lnTo>
                    <a:lnTo>
                      <a:pt x="83" y="52"/>
                    </a:lnTo>
                    <a:lnTo>
                      <a:pt x="91" y="60"/>
                    </a:lnTo>
                    <a:lnTo>
                      <a:pt x="101" y="66"/>
                    </a:lnTo>
                    <a:lnTo>
                      <a:pt x="111" y="72"/>
                    </a:lnTo>
                    <a:lnTo>
                      <a:pt x="113" y="84"/>
                    </a:lnTo>
                    <a:lnTo>
                      <a:pt x="119" y="94"/>
                    </a:lnTo>
                    <a:lnTo>
                      <a:pt x="129" y="102"/>
                    </a:lnTo>
                    <a:lnTo>
                      <a:pt x="145" y="102"/>
                    </a:lnTo>
                    <a:lnTo>
                      <a:pt x="149" y="106"/>
                    </a:lnTo>
                    <a:lnTo>
                      <a:pt x="145" y="108"/>
                    </a:lnTo>
                    <a:lnTo>
                      <a:pt x="151" y="114"/>
                    </a:lnTo>
                    <a:lnTo>
                      <a:pt x="161" y="118"/>
                    </a:lnTo>
                    <a:lnTo>
                      <a:pt x="175" y="124"/>
                    </a:lnTo>
                    <a:lnTo>
                      <a:pt x="183" y="132"/>
                    </a:lnTo>
                    <a:lnTo>
                      <a:pt x="187" y="138"/>
                    </a:lnTo>
                    <a:lnTo>
                      <a:pt x="181" y="142"/>
                    </a:lnTo>
                    <a:lnTo>
                      <a:pt x="175" y="136"/>
                    </a:lnTo>
                    <a:lnTo>
                      <a:pt x="167" y="130"/>
                    </a:lnTo>
                    <a:lnTo>
                      <a:pt x="159" y="132"/>
                    </a:lnTo>
                    <a:lnTo>
                      <a:pt x="155" y="140"/>
                    </a:lnTo>
                    <a:lnTo>
                      <a:pt x="161" y="148"/>
                    </a:lnTo>
                    <a:lnTo>
                      <a:pt x="165" y="152"/>
                    </a:lnTo>
                    <a:lnTo>
                      <a:pt x="167" y="156"/>
                    </a:lnTo>
                    <a:lnTo>
                      <a:pt x="159" y="158"/>
                    </a:lnTo>
                    <a:lnTo>
                      <a:pt x="157" y="164"/>
                    </a:lnTo>
                    <a:lnTo>
                      <a:pt x="151" y="172"/>
                    </a:lnTo>
                    <a:lnTo>
                      <a:pt x="145" y="176"/>
                    </a:lnTo>
                    <a:lnTo>
                      <a:pt x="141" y="170"/>
                    </a:lnTo>
                    <a:lnTo>
                      <a:pt x="143" y="162"/>
                    </a:lnTo>
                    <a:lnTo>
                      <a:pt x="147" y="148"/>
                    </a:lnTo>
                    <a:lnTo>
                      <a:pt x="143" y="136"/>
                    </a:lnTo>
                    <a:lnTo>
                      <a:pt x="131" y="132"/>
                    </a:lnTo>
                    <a:lnTo>
                      <a:pt x="129" y="126"/>
                    </a:lnTo>
                    <a:lnTo>
                      <a:pt x="119" y="126"/>
                    </a:lnTo>
                    <a:lnTo>
                      <a:pt x="109" y="112"/>
                    </a:lnTo>
                    <a:lnTo>
                      <a:pt x="95" y="112"/>
                    </a:lnTo>
                    <a:lnTo>
                      <a:pt x="83" y="96"/>
                    </a:lnTo>
                    <a:lnTo>
                      <a:pt x="75" y="92"/>
                    </a:lnTo>
                    <a:lnTo>
                      <a:pt x="56" y="84"/>
                    </a:lnTo>
                    <a:lnTo>
                      <a:pt x="54" y="68"/>
                    </a:lnTo>
                    <a:lnTo>
                      <a:pt x="52" y="60"/>
                    </a:lnTo>
                    <a:lnTo>
                      <a:pt x="40" y="56"/>
                    </a:lnTo>
                    <a:lnTo>
                      <a:pt x="26" y="52"/>
                    </a:lnTo>
                    <a:lnTo>
                      <a:pt x="20" y="58"/>
                    </a:lnTo>
                    <a:lnTo>
                      <a:pt x="18" y="64"/>
                    </a:lnTo>
                    <a:lnTo>
                      <a:pt x="10" y="6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4" name="Freeform 262">
                <a:extLst>
                  <a:ext uri="{FF2B5EF4-FFF2-40B4-BE49-F238E27FC236}">
                    <a16:creationId xmlns:a16="http://schemas.microsoft.com/office/drawing/2014/main" id="{92E6298D-9552-435D-A970-78097AD9FBDD}"/>
                  </a:ext>
                </a:extLst>
              </p:cNvPr>
              <p:cNvSpPr>
                <a:spLocks/>
              </p:cNvSpPr>
              <p:nvPr/>
            </p:nvSpPr>
            <p:spPr bwMode="auto">
              <a:xfrm>
                <a:off x="3137" y="2271"/>
                <a:ext cx="49" cy="56"/>
              </a:xfrm>
              <a:custGeom>
                <a:avLst/>
                <a:gdLst>
                  <a:gd name="T0" fmla="*/ 15 w 52"/>
                  <a:gd name="T1" fmla="*/ 43 h 60"/>
                  <a:gd name="T2" fmla="*/ 11 w 52"/>
                  <a:gd name="T3" fmla="*/ 34 h 60"/>
                  <a:gd name="T4" fmla="*/ 15 w 52"/>
                  <a:gd name="T5" fmla="*/ 26 h 60"/>
                  <a:gd name="T6" fmla="*/ 13 w 52"/>
                  <a:gd name="T7" fmla="*/ 22 h 60"/>
                  <a:gd name="T8" fmla="*/ 9 w 52"/>
                  <a:gd name="T9" fmla="*/ 19 h 60"/>
                  <a:gd name="T10" fmla="*/ 4 w 52"/>
                  <a:gd name="T11" fmla="*/ 13 h 60"/>
                  <a:gd name="T12" fmla="*/ 2 w 52"/>
                  <a:gd name="T13" fmla="*/ 7 h 60"/>
                  <a:gd name="T14" fmla="*/ 0 w 52"/>
                  <a:gd name="T15" fmla="*/ 4 h 60"/>
                  <a:gd name="T16" fmla="*/ 4 w 52"/>
                  <a:gd name="T17" fmla="*/ 0 h 60"/>
                  <a:gd name="T18" fmla="*/ 13 w 52"/>
                  <a:gd name="T19" fmla="*/ 2 h 60"/>
                  <a:gd name="T20" fmla="*/ 23 w 52"/>
                  <a:gd name="T21" fmla="*/ 6 h 60"/>
                  <a:gd name="T22" fmla="*/ 25 w 52"/>
                  <a:gd name="T23" fmla="*/ 9 h 60"/>
                  <a:gd name="T24" fmla="*/ 28 w 52"/>
                  <a:gd name="T25" fmla="*/ 17 h 60"/>
                  <a:gd name="T26" fmla="*/ 36 w 52"/>
                  <a:gd name="T27" fmla="*/ 20 h 60"/>
                  <a:gd name="T28" fmla="*/ 39 w 52"/>
                  <a:gd name="T29" fmla="*/ 26 h 60"/>
                  <a:gd name="T30" fmla="*/ 36 w 52"/>
                  <a:gd name="T31" fmla="*/ 30 h 60"/>
                  <a:gd name="T32" fmla="*/ 30 w 52"/>
                  <a:gd name="T33" fmla="*/ 30 h 60"/>
                  <a:gd name="T34" fmla="*/ 23 w 52"/>
                  <a:gd name="T35" fmla="*/ 29 h 60"/>
                  <a:gd name="T36" fmla="*/ 23 w 52"/>
                  <a:gd name="T37" fmla="*/ 34 h 60"/>
                  <a:gd name="T38" fmla="*/ 19 w 52"/>
                  <a:gd name="T39" fmla="*/ 40 h 60"/>
                  <a:gd name="T40" fmla="*/ 15 w 52"/>
                  <a:gd name="T41" fmla="*/ 43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60">
                    <a:moveTo>
                      <a:pt x="20" y="60"/>
                    </a:moveTo>
                    <a:lnTo>
                      <a:pt x="16" y="48"/>
                    </a:lnTo>
                    <a:lnTo>
                      <a:pt x="20" y="36"/>
                    </a:lnTo>
                    <a:lnTo>
                      <a:pt x="18" y="32"/>
                    </a:lnTo>
                    <a:lnTo>
                      <a:pt x="14" y="26"/>
                    </a:lnTo>
                    <a:lnTo>
                      <a:pt x="4" y="18"/>
                    </a:lnTo>
                    <a:lnTo>
                      <a:pt x="2" y="10"/>
                    </a:lnTo>
                    <a:lnTo>
                      <a:pt x="0" y="4"/>
                    </a:lnTo>
                    <a:lnTo>
                      <a:pt x="4" y="0"/>
                    </a:lnTo>
                    <a:lnTo>
                      <a:pt x="18" y="2"/>
                    </a:lnTo>
                    <a:lnTo>
                      <a:pt x="30" y="6"/>
                    </a:lnTo>
                    <a:lnTo>
                      <a:pt x="34" y="14"/>
                    </a:lnTo>
                    <a:lnTo>
                      <a:pt x="38" y="22"/>
                    </a:lnTo>
                    <a:lnTo>
                      <a:pt x="48" y="28"/>
                    </a:lnTo>
                    <a:lnTo>
                      <a:pt x="52" y="36"/>
                    </a:lnTo>
                    <a:lnTo>
                      <a:pt x="48" y="42"/>
                    </a:lnTo>
                    <a:lnTo>
                      <a:pt x="40" y="42"/>
                    </a:lnTo>
                    <a:lnTo>
                      <a:pt x="30" y="40"/>
                    </a:lnTo>
                    <a:lnTo>
                      <a:pt x="30" y="48"/>
                    </a:lnTo>
                    <a:lnTo>
                      <a:pt x="24" y="56"/>
                    </a:lnTo>
                    <a:lnTo>
                      <a:pt x="20" y="6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5" name="Freeform 263">
                <a:extLst>
                  <a:ext uri="{FF2B5EF4-FFF2-40B4-BE49-F238E27FC236}">
                    <a16:creationId xmlns:a16="http://schemas.microsoft.com/office/drawing/2014/main" id="{1597911F-9278-4FFE-92E3-1C8D2B2DE9CA}"/>
                  </a:ext>
                </a:extLst>
              </p:cNvPr>
              <p:cNvSpPr>
                <a:spLocks/>
              </p:cNvSpPr>
              <p:nvPr/>
            </p:nvSpPr>
            <p:spPr bwMode="auto">
              <a:xfrm>
                <a:off x="3062" y="2196"/>
                <a:ext cx="269" cy="150"/>
              </a:xfrm>
              <a:custGeom>
                <a:avLst/>
                <a:gdLst>
                  <a:gd name="T0" fmla="*/ 117 w 286"/>
                  <a:gd name="T1" fmla="*/ 6 h 160"/>
                  <a:gd name="T2" fmla="*/ 124 w 286"/>
                  <a:gd name="T3" fmla="*/ 0 h 160"/>
                  <a:gd name="T4" fmla="*/ 141 w 286"/>
                  <a:gd name="T5" fmla="*/ 0 h 160"/>
                  <a:gd name="T6" fmla="*/ 142 w 286"/>
                  <a:gd name="T7" fmla="*/ 17 h 160"/>
                  <a:gd name="T8" fmla="*/ 159 w 286"/>
                  <a:gd name="T9" fmla="*/ 30 h 160"/>
                  <a:gd name="T10" fmla="*/ 184 w 286"/>
                  <a:gd name="T11" fmla="*/ 35 h 160"/>
                  <a:gd name="T12" fmla="*/ 211 w 286"/>
                  <a:gd name="T13" fmla="*/ 42 h 160"/>
                  <a:gd name="T14" fmla="*/ 209 w 286"/>
                  <a:gd name="T15" fmla="*/ 65 h 160"/>
                  <a:gd name="T16" fmla="*/ 190 w 286"/>
                  <a:gd name="T17" fmla="*/ 71 h 160"/>
                  <a:gd name="T18" fmla="*/ 178 w 286"/>
                  <a:gd name="T19" fmla="*/ 81 h 160"/>
                  <a:gd name="T20" fmla="*/ 153 w 286"/>
                  <a:gd name="T21" fmla="*/ 90 h 160"/>
                  <a:gd name="T22" fmla="*/ 140 w 286"/>
                  <a:gd name="T23" fmla="*/ 96 h 160"/>
                  <a:gd name="T24" fmla="*/ 151 w 286"/>
                  <a:gd name="T25" fmla="*/ 101 h 160"/>
                  <a:gd name="T26" fmla="*/ 159 w 286"/>
                  <a:gd name="T27" fmla="*/ 105 h 160"/>
                  <a:gd name="T28" fmla="*/ 175 w 286"/>
                  <a:gd name="T29" fmla="*/ 105 h 160"/>
                  <a:gd name="T30" fmla="*/ 172 w 286"/>
                  <a:gd name="T31" fmla="*/ 109 h 160"/>
                  <a:gd name="T32" fmla="*/ 155 w 286"/>
                  <a:gd name="T33" fmla="*/ 109 h 160"/>
                  <a:gd name="T34" fmla="*/ 142 w 286"/>
                  <a:gd name="T35" fmla="*/ 116 h 160"/>
                  <a:gd name="T36" fmla="*/ 135 w 286"/>
                  <a:gd name="T37" fmla="*/ 111 h 160"/>
                  <a:gd name="T38" fmla="*/ 125 w 286"/>
                  <a:gd name="T39" fmla="*/ 101 h 160"/>
                  <a:gd name="T40" fmla="*/ 135 w 286"/>
                  <a:gd name="T41" fmla="*/ 96 h 160"/>
                  <a:gd name="T42" fmla="*/ 119 w 286"/>
                  <a:gd name="T43" fmla="*/ 93 h 160"/>
                  <a:gd name="T44" fmla="*/ 107 w 286"/>
                  <a:gd name="T45" fmla="*/ 84 h 160"/>
                  <a:gd name="T46" fmla="*/ 102 w 286"/>
                  <a:gd name="T47" fmla="*/ 92 h 160"/>
                  <a:gd name="T48" fmla="*/ 88 w 286"/>
                  <a:gd name="T49" fmla="*/ 106 h 160"/>
                  <a:gd name="T50" fmla="*/ 81 w 286"/>
                  <a:gd name="T51" fmla="*/ 105 h 160"/>
                  <a:gd name="T52" fmla="*/ 73 w 286"/>
                  <a:gd name="T53" fmla="*/ 101 h 160"/>
                  <a:gd name="T54" fmla="*/ 81 w 286"/>
                  <a:gd name="T55" fmla="*/ 87 h 160"/>
                  <a:gd name="T56" fmla="*/ 97 w 286"/>
                  <a:gd name="T57" fmla="*/ 84 h 160"/>
                  <a:gd name="T58" fmla="*/ 87 w 286"/>
                  <a:gd name="T59" fmla="*/ 74 h 160"/>
                  <a:gd name="T60" fmla="*/ 72 w 286"/>
                  <a:gd name="T61" fmla="*/ 60 h 160"/>
                  <a:gd name="T62" fmla="*/ 62 w 286"/>
                  <a:gd name="T63" fmla="*/ 58 h 160"/>
                  <a:gd name="T64" fmla="*/ 50 w 286"/>
                  <a:gd name="T65" fmla="*/ 61 h 160"/>
                  <a:gd name="T66" fmla="*/ 33 w 286"/>
                  <a:gd name="T67" fmla="*/ 67 h 160"/>
                  <a:gd name="T68" fmla="*/ 8 w 286"/>
                  <a:gd name="T69" fmla="*/ 68 h 160"/>
                  <a:gd name="T70" fmla="*/ 0 w 286"/>
                  <a:gd name="T71" fmla="*/ 60 h 160"/>
                  <a:gd name="T72" fmla="*/ 8 w 286"/>
                  <a:gd name="T73" fmla="*/ 48 h 160"/>
                  <a:gd name="T74" fmla="*/ 13 w 286"/>
                  <a:gd name="T75" fmla="*/ 34 h 160"/>
                  <a:gd name="T76" fmla="*/ 23 w 286"/>
                  <a:gd name="T77" fmla="*/ 26 h 160"/>
                  <a:gd name="T78" fmla="*/ 21 w 286"/>
                  <a:gd name="T79" fmla="*/ 11 h 160"/>
                  <a:gd name="T80" fmla="*/ 62 w 286"/>
                  <a:gd name="T81" fmla="*/ 9 h 160"/>
                  <a:gd name="T82" fmla="*/ 84 w 286"/>
                  <a:gd name="T83" fmla="*/ 15 h 160"/>
                  <a:gd name="T84" fmla="*/ 102 w 286"/>
                  <a:gd name="T85" fmla="*/ 4 h 1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60">
                    <a:moveTo>
                      <a:pt x="150" y="2"/>
                    </a:moveTo>
                    <a:lnTo>
                      <a:pt x="158" y="6"/>
                    </a:lnTo>
                    <a:lnTo>
                      <a:pt x="164" y="4"/>
                    </a:lnTo>
                    <a:lnTo>
                      <a:pt x="168" y="0"/>
                    </a:lnTo>
                    <a:lnTo>
                      <a:pt x="176" y="0"/>
                    </a:lnTo>
                    <a:lnTo>
                      <a:pt x="192" y="0"/>
                    </a:lnTo>
                    <a:lnTo>
                      <a:pt x="196" y="10"/>
                    </a:lnTo>
                    <a:lnTo>
                      <a:pt x="194" y="22"/>
                    </a:lnTo>
                    <a:lnTo>
                      <a:pt x="212" y="26"/>
                    </a:lnTo>
                    <a:lnTo>
                      <a:pt x="216" y="40"/>
                    </a:lnTo>
                    <a:lnTo>
                      <a:pt x="248" y="42"/>
                    </a:lnTo>
                    <a:lnTo>
                      <a:pt x="250" y="48"/>
                    </a:lnTo>
                    <a:lnTo>
                      <a:pt x="270" y="48"/>
                    </a:lnTo>
                    <a:lnTo>
                      <a:pt x="286" y="58"/>
                    </a:lnTo>
                    <a:lnTo>
                      <a:pt x="286" y="78"/>
                    </a:lnTo>
                    <a:lnTo>
                      <a:pt x="284" y="90"/>
                    </a:lnTo>
                    <a:lnTo>
                      <a:pt x="268" y="94"/>
                    </a:lnTo>
                    <a:lnTo>
                      <a:pt x="258" y="98"/>
                    </a:lnTo>
                    <a:lnTo>
                      <a:pt x="256" y="106"/>
                    </a:lnTo>
                    <a:lnTo>
                      <a:pt x="242" y="112"/>
                    </a:lnTo>
                    <a:lnTo>
                      <a:pt x="224" y="116"/>
                    </a:lnTo>
                    <a:lnTo>
                      <a:pt x="208" y="124"/>
                    </a:lnTo>
                    <a:lnTo>
                      <a:pt x="192" y="128"/>
                    </a:lnTo>
                    <a:lnTo>
                      <a:pt x="190" y="132"/>
                    </a:lnTo>
                    <a:lnTo>
                      <a:pt x="200" y="134"/>
                    </a:lnTo>
                    <a:lnTo>
                      <a:pt x="206" y="140"/>
                    </a:lnTo>
                    <a:lnTo>
                      <a:pt x="210" y="142"/>
                    </a:lnTo>
                    <a:lnTo>
                      <a:pt x="216" y="144"/>
                    </a:lnTo>
                    <a:lnTo>
                      <a:pt x="232" y="142"/>
                    </a:lnTo>
                    <a:lnTo>
                      <a:pt x="238" y="144"/>
                    </a:lnTo>
                    <a:lnTo>
                      <a:pt x="240" y="150"/>
                    </a:lnTo>
                    <a:lnTo>
                      <a:pt x="234" y="150"/>
                    </a:lnTo>
                    <a:lnTo>
                      <a:pt x="220" y="150"/>
                    </a:lnTo>
                    <a:lnTo>
                      <a:pt x="210" y="150"/>
                    </a:lnTo>
                    <a:lnTo>
                      <a:pt x="202" y="154"/>
                    </a:lnTo>
                    <a:lnTo>
                      <a:pt x="194" y="160"/>
                    </a:lnTo>
                    <a:lnTo>
                      <a:pt x="184" y="160"/>
                    </a:lnTo>
                    <a:lnTo>
                      <a:pt x="184" y="152"/>
                    </a:lnTo>
                    <a:lnTo>
                      <a:pt x="180" y="146"/>
                    </a:lnTo>
                    <a:lnTo>
                      <a:pt x="170" y="140"/>
                    </a:lnTo>
                    <a:lnTo>
                      <a:pt x="176" y="136"/>
                    </a:lnTo>
                    <a:lnTo>
                      <a:pt x="184" y="132"/>
                    </a:lnTo>
                    <a:lnTo>
                      <a:pt x="184" y="128"/>
                    </a:lnTo>
                    <a:lnTo>
                      <a:pt x="162" y="128"/>
                    </a:lnTo>
                    <a:lnTo>
                      <a:pt x="158" y="116"/>
                    </a:lnTo>
                    <a:lnTo>
                      <a:pt x="146" y="116"/>
                    </a:lnTo>
                    <a:lnTo>
                      <a:pt x="138" y="118"/>
                    </a:lnTo>
                    <a:lnTo>
                      <a:pt x="138" y="126"/>
                    </a:lnTo>
                    <a:lnTo>
                      <a:pt x="126" y="134"/>
                    </a:lnTo>
                    <a:lnTo>
                      <a:pt x="120" y="146"/>
                    </a:lnTo>
                    <a:lnTo>
                      <a:pt x="114" y="140"/>
                    </a:lnTo>
                    <a:lnTo>
                      <a:pt x="110" y="144"/>
                    </a:lnTo>
                    <a:lnTo>
                      <a:pt x="100" y="142"/>
                    </a:lnTo>
                    <a:lnTo>
                      <a:pt x="100" y="140"/>
                    </a:lnTo>
                    <a:lnTo>
                      <a:pt x="110" y="128"/>
                    </a:lnTo>
                    <a:lnTo>
                      <a:pt x="110" y="120"/>
                    </a:lnTo>
                    <a:lnTo>
                      <a:pt x="128" y="122"/>
                    </a:lnTo>
                    <a:lnTo>
                      <a:pt x="132" y="116"/>
                    </a:lnTo>
                    <a:lnTo>
                      <a:pt x="128" y="108"/>
                    </a:lnTo>
                    <a:lnTo>
                      <a:pt x="118" y="102"/>
                    </a:lnTo>
                    <a:lnTo>
                      <a:pt x="110" y="86"/>
                    </a:lnTo>
                    <a:lnTo>
                      <a:pt x="98" y="82"/>
                    </a:lnTo>
                    <a:lnTo>
                      <a:pt x="88" y="80"/>
                    </a:lnTo>
                    <a:lnTo>
                      <a:pt x="84" y="80"/>
                    </a:lnTo>
                    <a:lnTo>
                      <a:pt x="80" y="84"/>
                    </a:lnTo>
                    <a:lnTo>
                      <a:pt x="68" y="84"/>
                    </a:lnTo>
                    <a:lnTo>
                      <a:pt x="64" y="92"/>
                    </a:lnTo>
                    <a:lnTo>
                      <a:pt x="44" y="92"/>
                    </a:lnTo>
                    <a:lnTo>
                      <a:pt x="32" y="86"/>
                    </a:lnTo>
                    <a:lnTo>
                      <a:pt x="10" y="94"/>
                    </a:lnTo>
                    <a:lnTo>
                      <a:pt x="6" y="86"/>
                    </a:lnTo>
                    <a:lnTo>
                      <a:pt x="0" y="82"/>
                    </a:lnTo>
                    <a:lnTo>
                      <a:pt x="4" y="76"/>
                    </a:lnTo>
                    <a:lnTo>
                      <a:pt x="8" y="66"/>
                    </a:lnTo>
                    <a:lnTo>
                      <a:pt x="10" y="58"/>
                    </a:lnTo>
                    <a:lnTo>
                      <a:pt x="18" y="46"/>
                    </a:lnTo>
                    <a:lnTo>
                      <a:pt x="22" y="42"/>
                    </a:lnTo>
                    <a:lnTo>
                      <a:pt x="32" y="36"/>
                    </a:lnTo>
                    <a:lnTo>
                      <a:pt x="28" y="24"/>
                    </a:lnTo>
                    <a:lnTo>
                      <a:pt x="28" y="16"/>
                    </a:lnTo>
                    <a:lnTo>
                      <a:pt x="36" y="4"/>
                    </a:lnTo>
                    <a:lnTo>
                      <a:pt x="84" y="14"/>
                    </a:lnTo>
                    <a:lnTo>
                      <a:pt x="112" y="14"/>
                    </a:lnTo>
                    <a:lnTo>
                      <a:pt x="114" y="20"/>
                    </a:lnTo>
                    <a:lnTo>
                      <a:pt x="134" y="22"/>
                    </a:lnTo>
                    <a:lnTo>
                      <a:pt x="138" y="4"/>
                    </a:lnTo>
                    <a:lnTo>
                      <a:pt x="150"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6" name="Freeform 264">
                <a:extLst>
                  <a:ext uri="{FF2B5EF4-FFF2-40B4-BE49-F238E27FC236}">
                    <a16:creationId xmlns:a16="http://schemas.microsoft.com/office/drawing/2014/main" id="{4D2ACDF5-04E3-412F-9739-387947FD3A93}"/>
                  </a:ext>
                </a:extLst>
              </p:cNvPr>
              <p:cNvSpPr>
                <a:spLocks/>
              </p:cNvSpPr>
              <p:nvPr/>
            </p:nvSpPr>
            <p:spPr bwMode="auto">
              <a:xfrm>
                <a:off x="3041" y="2275"/>
                <a:ext cx="134" cy="84"/>
              </a:xfrm>
              <a:custGeom>
                <a:avLst/>
                <a:gdLst>
                  <a:gd name="T0" fmla="*/ 24 w 142"/>
                  <a:gd name="T1" fmla="*/ 7 h 90"/>
                  <a:gd name="T2" fmla="*/ 35 w 142"/>
                  <a:gd name="T3" fmla="*/ 4 h 90"/>
                  <a:gd name="T4" fmla="*/ 40 w 142"/>
                  <a:gd name="T5" fmla="*/ 2 h 90"/>
                  <a:gd name="T6" fmla="*/ 50 w 142"/>
                  <a:gd name="T7" fmla="*/ 7 h 90"/>
                  <a:gd name="T8" fmla="*/ 64 w 142"/>
                  <a:gd name="T9" fmla="*/ 7 h 90"/>
                  <a:gd name="T10" fmla="*/ 67 w 142"/>
                  <a:gd name="T11" fmla="*/ 0 h 90"/>
                  <a:gd name="T12" fmla="*/ 76 w 142"/>
                  <a:gd name="T13" fmla="*/ 0 h 90"/>
                  <a:gd name="T14" fmla="*/ 79 w 142"/>
                  <a:gd name="T15" fmla="*/ 7 h 90"/>
                  <a:gd name="T16" fmla="*/ 81 w 142"/>
                  <a:gd name="T17" fmla="*/ 11 h 90"/>
                  <a:gd name="T18" fmla="*/ 90 w 142"/>
                  <a:gd name="T19" fmla="*/ 20 h 90"/>
                  <a:gd name="T20" fmla="*/ 92 w 142"/>
                  <a:gd name="T21" fmla="*/ 22 h 90"/>
                  <a:gd name="T22" fmla="*/ 88 w 142"/>
                  <a:gd name="T23" fmla="*/ 30 h 90"/>
                  <a:gd name="T24" fmla="*/ 90 w 142"/>
                  <a:gd name="T25" fmla="*/ 37 h 90"/>
                  <a:gd name="T26" fmla="*/ 92 w 142"/>
                  <a:gd name="T27" fmla="*/ 41 h 90"/>
                  <a:gd name="T28" fmla="*/ 99 w 142"/>
                  <a:gd name="T29" fmla="*/ 43 h 90"/>
                  <a:gd name="T30" fmla="*/ 102 w 142"/>
                  <a:gd name="T31" fmla="*/ 40 h 90"/>
                  <a:gd name="T32" fmla="*/ 106 w 142"/>
                  <a:gd name="T33" fmla="*/ 44 h 90"/>
                  <a:gd name="T34" fmla="*/ 103 w 142"/>
                  <a:gd name="T35" fmla="*/ 48 h 90"/>
                  <a:gd name="T36" fmla="*/ 97 w 142"/>
                  <a:gd name="T37" fmla="*/ 51 h 90"/>
                  <a:gd name="T38" fmla="*/ 94 w 142"/>
                  <a:gd name="T39" fmla="*/ 55 h 90"/>
                  <a:gd name="T40" fmla="*/ 92 w 142"/>
                  <a:gd name="T41" fmla="*/ 63 h 90"/>
                  <a:gd name="T42" fmla="*/ 88 w 142"/>
                  <a:gd name="T43" fmla="*/ 63 h 90"/>
                  <a:gd name="T44" fmla="*/ 79 w 142"/>
                  <a:gd name="T45" fmla="*/ 59 h 90"/>
                  <a:gd name="T46" fmla="*/ 69 w 142"/>
                  <a:gd name="T47" fmla="*/ 57 h 90"/>
                  <a:gd name="T48" fmla="*/ 63 w 142"/>
                  <a:gd name="T49" fmla="*/ 63 h 90"/>
                  <a:gd name="T50" fmla="*/ 54 w 142"/>
                  <a:gd name="T51" fmla="*/ 63 h 90"/>
                  <a:gd name="T52" fmla="*/ 34 w 142"/>
                  <a:gd name="T53" fmla="*/ 63 h 90"/>
                  <a:gd name="T54" fmla="*/ 24 w 142"/>
                  <a:gd name="T55" fmla="*/ 59 h 90"/>
                  <a:gd name="T56" fmla="*/ 24 w 142"/>
                  <a:gd name="T57" fmla="*/ 52 h 90"/>
                  <a:gd name="T58" fmla="*/ 11 w 142"/>
                  <a:gd name="T59" fmla="*/ 51 h 90"/>
                  <a:gd name="T60" fmla="*/ 8 w 142"/>
                  <a:gd name="T61" fmla="*/ 43 h 90"/>
                  <a:gd name="T62" fmla="*/ 2 w 142"/>
                  <a:gd name="T63" fmla="*/ 37 h 90"/>
                  <a:gd name="T64" fmla="*/ 0 w 142"/>
                  <a:gd name="T65" fmla="*/ 31 h 90"/>
                  <a:gd name="T66" fmla="*/ 9 w 142"/>
                  <a:gd name="T67" fmla="*/ 21 h 90"/>
                  <a:gd name="T68" fmla="*/ 19 w 142"/>
                  <a:gd name="T69" fmla="*/ 11 h 90"/>
                  <a:gd name="T70" fmla="*/ 24 w 142"/>
                  <a:gd name="T71" fmla="*/ 7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2" h="90">
                    <a:moveTo>
                      <a:pt x="32" y="10"/>
                    </a:moveTo>
                    <a:lnTo>
                      <a:pt x="46" y="4"/>
                    </a:lnTo>
                    <a:lnTo>
                      <a:pt x="54" y="2"/>
                    </a:lnTo>
                    <a:lnTo>
                      <a:pt x="66" y="8"/>
                    </a:lnTo>
                    <a:lnTo>
                      <a:pt x="86" y="8"/>
                    </a:lnTo>
                    <a:lnTo>
                      <a:pt x="90" y="0"/>
                    </a:lnTo>
                    <a:lnTo>
                      <a:pt x="102" y="0"/>
                    </a:lnTo>
                    <a:lnTo>
                      <a:pt x="106" y="10"/>
                    </a:lnTo>
                    <a:lnTo>
                      <a:pt x="108" y="16"/>
                    </a:lnTo>
                    <a:lnTo>
                      <a:pt x="120" y="28"/>
                    </a:lnTo>
                    <a:lnTo>
                      <a:pt x="122" y="32"/>
                    </a:lnTo>
                    <a:lnTo>
                      <a:pt x="118" y="42"/>
                    </a:lnTo>
                    <a:lnTo>
                      <a:pt x="120" y="52"/>
                    </a:lnTo>
                    <a:lnTo>
                      <a:pt x="122" y="58"/>
                    </a:lnTo>
                    <a:lnTo>
                      <a:pt x="132" y="60"/>
                    </a:lnTo>
                    <a:lnTo>
                      <a:pt x="136" y="56"/>
                    </a:lnTo>
                    <a:lnTo>
                      <a:pt x="142" y="62"/>
                    </a:lnTo>
                    <a:lnTo>
                      <a:pt x="138" y="68"/>
                    </a:lnTo>
                    <a:lnTo>
                      <a:pt x="130" y="72"/>
                    </a:lnTo>
                    <a:lnTo>
                      <a:pt x="126" y="78"/>
                    </a:lnTo>
                    <a:lnTo>
                      <a:pt x="124" y="90"/>
                    </a:lnTo>
                    <a:lnTo>
                      <a:pt x="118" y="90"/>
                    </a:lnTo>
                    <a:lnTo>
                      <a:pt x="106" y="84"/>
                    </a:lnTo>
                    <a:lnTo>
                      <a:pt x="92" y="80"/>
                    </a:lnTo>
                    <a:lnTo>
                      <a:pt x="84" y="88"/>
                    </a:lnTo>
                    <a:lnTo>
                      <a:pt x="72" y="88"/>
                    </a:lnTo>
                    <a:lnTo>
                      <a:pt x="44" y="88"/>
                    </a:lnTo>
                    <a:lnTo>
                      <a:pt x="32" y="84"/>
                    </a:lnTo>
                    <a:lnTo>
                      <a:pt x="32" y="74"/>
                    </a:lnTo>
                    <a:lnTo>
                      <a:pt x="16" y="72"/>
                    </a:lnTo>
                    <a:lnTo>
                      <a:pt x="8" y="60"/>
                    </a:lnTo>
                    <a:lnTo>
                      <a:pt x="2" y="52"/>
                    </a:lnTo>
                    <a:lnTo>
                      <a:pt x="0" y="44"/>
                    </a:lnTo>
                    <a:lnTo>
                      <a:pt x="14" y="30"/>
                    </a:lnTo>
                    <a:lnTo>
                      <a:pt x="24" y="16"/>
                    </a:lnTo>
                    <a:lnTo>
                      <a:pt x="32" y="1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7" name="Freeform 265">
                <a:extLst>
                  <a:ext uri="{FF2B5EF4-FFF2-40B4-BE49-F238E27FC236}">
                    <a16:creationId xmlns:a16="http://schemas.microsoft.com/office/drawing/2014/main" id="{11030948-B028-434E-A8AC-4FC6D310263A}"/>
                  </a:ext>
                </a:extLst>
              </p:cNvPr>
              <p:cNvSpPr>
                <a:spLocks/>
              </p:cNvSpPr>
              <p:nvPr/>
            </p:nvSpPr>
            <p:spPr bwMode="auto">
              <a:xfrm>
                <a:off x="3066" y="2350"/>
                <a:ext cx="92" cy="53"/>
              </a:xfrm>
              <a:custGeom>
                <a:avLst/>
                <a:gdLst>
                  <a:gd name="T0" fmla="*/ 13 w 98"/>
                  <a:gd name="T1" fmla="*/ 8 h 56"/>
                  <a:gd name="T2" fmla="*/ 34 w 98"/>
                  <a:gd name="T3" fmla="*/ 8 h 56"/>
                  <a:gd name="T4" fmla="*/ 42 w 98"/>
                  <a:gd name="T5" fmla="*/ 8 h 56"/>
                  <a:gd name="T6" fmla="*/ 48 w 98"/>
                  <a:gd name="T7" fmla="*/ 0 h 56"/>
                  <a:gd name="T8" fmla="*/ 58 w 98"/>
                  <a:gd name="T9" fmla="*/ 4 h 56"/>
                  <a:gd name="T10" fmla="*/ 67 w 98"/>
                  <a:gd name="T11" fmla="*/ 9 h 56"/>
                  <a:gd name="T12" fmla="*/ 71 w 98"/>
                  <a:gd name="T13" fmla="*/ 9 h 56"/>
                  <a:gd name="T14" fmla="*/ 71 w 98"/>
                  <a:gd name="T15" fmla="*/ 9 h 56"/>
                  <a:gd name="T16" fmla="*/ 65 w 98"/>
                  <a:gd name="T17" fmla="*/ 11 h 56"/>
                  <a:gd name="T18" fmla="*/ 65 w 98"/>
                  <a:gd name="T19" fmla="*/ 23 h 56"/>
                  <a:gd name="T20" fmla="*/ 60 w 98"/>
                  <a:gd name="T21" fmla="*/ 27 h 56"/>
                  <a:gd name="T22" fmla="*/ 61 w 98"/>
                  <a:gd name="T23" fmla="*/ 28 h 56"/>
                  <a:gd name="T24" fmla="*/ 67 w 98"/>
                  <a:gd name="T25" fmla="*/ 32 h 56"/>
                  <a:gd name="T26" fmla="*/ 65 w 98"/>
                  <a:gd name="T27" fmla="*/ 36 h 56"/>
                  <a:gd name="T28" fmla="*/ 58 w 98"/>
                  <a:gd name="T29" fmla="*/ 34 h 56"/>
                  <a:gd name="T30" fmla="*/ 53 w 98"/>
                  <a:gd name="T31" fmla="*/ 32 h 56"/>
                  <a:gd name="T32" fmla="*/ 47 w 98"/>
                  <a:gd name="T33" fmla="*/ 36 h 56"/>
                  <a:gd name="T34" fmla="*/ 44 w 98"/>
                  <a:gd name="T35" fmla="*/ 40 h 56"/>
                  <a:gd name="T36" fmla="*/ 44 w 98"/>
                  <a:gd name="T37" fmla="*/ 42 h 56"/>
                  <a:gd name="T38" fmla="*/ 38 w 98"/>
                  <a:gd name="T39" fmla="*/ 42 h 56"/>
                  <a:gd name="T40" fmla="*/ 30 w 98"/>
                  <a:gd name="T41" fmla="*/ 42 h 56"/>
                  <a:gd name="T42" fmla="*/ 22 w 98"/>
                  <a:gd name="T43" fmla="*/ 40 h 56"/>
                  <a:gd name="T44" fmla="*/ 19 w 98"/>
                  <a:gd name="T45" fmla="*/ 40 h 56"/>
                  <a:gd name="T46" fmla="*/ 9 w 98"/>
                  <a:gd name="T47" fmla="*/ 41 h 56"/>
                  <a:gd name="T48" fmla="*/ 8 w 98"/>
                  <a:gd name="T49" fmla="*/ 37 h 56"/>
                  <a:gd name="T50" fmla="*/ 6 w 98"/>
                  <a:gd name="T51" fmla="*/ 32 h 56"/>
                  <a:gd name="T52" fmla="*/ 4 w 98"/>
                  <a:gd name="T53" fmla="*/ 26 h 56"/>
                  <a:gd name="T54" fmla="*/ 8 w 98"/>
                  <a:gd name="T55" fmla="*/ 17 h 56"/>
                  <a:gd name="T56" fmla="*/ 4 w 98"/>
                  <a:gd name="T57" fmla="*/ 9 h 56"/>
                  <a:gd name="T58" fmla="*/ 0 w 98"/>
                  <a:gd name="T59" fmla="*/ 8 h 56"/>
                  <a:gd name="T60" fmla="*/ 6 w 98"/>
                  <a:gd name="T61" fmla="*/ 4 h 56"/>
                  <a:gd name="T62" fmla="*/ 13 w 98"/>
                  <a:gd name="T63" fmla="*/ 8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 h="56">
                    <a:moveTo>
                      <a:pt x="18" y="8"/>
                    </a:moveTo>
                    <a:lnTo>
                      <a:pt x="46" y="8"/>
                    </a:lnTo>
                    <a:lnTo>
                      <a:pt x="58" y="8"/>
                    </a:lnTo>
                    <a:lnTo>
                      <a:pt x="66" y="0"/>
                    </a:lnTo>
                    <a:lnTo>
                      <a:pt x="80" y="4"/>
                    </a:lnTo>
                    <a:lnTo>
                      <a:pt x="92" y="10"/>
                    </a:lnTo>
                    <a:lnTo>
                      <a:pt x="98" y="10"/>
                    </a:lnTo>
                    <a:lnTo>
                      <a:pt x="98" y="14"/>
                    </a:lnTo>
                    <a:lnTo>
                      <a:pt x="90" y="16"/>
                    </a:lnTo>
                    <a:lnTo>
                      <a:pt x="90" y="28"/>
                    </a:lnTo>
                    <a:lnTo>
                      <a:pt x="82" y="36"/>
                    </a:lnTo>
                    <a:lnTo>
                      <a:pt x="84" y="38"/>
                    </a:lnTo>
                    <a:lnTo>
                      <a:pt x="92" y="42"/>
                    </a:lnTo>
                    <a:lnTo>
                      <a:pt x="90" y="46"/>
                    </a:lnTo>
                    <a:lnTo>
                      <a:pt x="80" y="44"/>
                    </a:lnTo>
                    <a:lnTo>
                      <a:pt x="72" y="42"/>
                    </a:lnTo>
                    <a:lnTo>
                      <a:pt x="64" y="46"/>
                    </a:lnTo>
                    <a:lnTo>
                      <a:pt x="60" y="52"/>
                    </a:lnTo>
                    <a:lnTo>
                      <a:pt x="60" y="56"/>
                    </a:lnTo>
                    <a:lnTo>
                      <a:pt x="52" y="56"/>
                    </a:lnTo>
                    <a:lnTo>
                      <a:pt x="40" y="56"/>
                    </a:lnTo>
                    <a:lnTo>
                      <a:pt x="30" y="52"/>
                    </a:lnTo>
                    <a:lnTo>
                      <a:pt x="24" y="52"/>
                    </a:lnTo>
                    <a:lnTo>
                      <a:pt x="14" y="54"/>
                    </a:lnTo>
                    <a:lnTo>
                      <a:pt x="12" y="48"/>
                    </a:lnTo>
                    <a:lnTo>
                      <a:pt x="6" y="42"/>
                    </a:lnTo>
                    <a:lnTo>
                      <a:pt x="4" y="34"/>
                    </a:lnTo>
                    <a:lnTo>
                      <a:pt x="10" y="22"/>
                    </a:lnTo>
                    <a:lnTo>
                      <a:pt x="4" y="14"/>
                    </a:lnTo>
                    <a:lnTo>
                      <a:pt x="0" y="8"/>
                    </a:lnTo>
                    <a:lnTo>
                      <a:pt x="6" y="4"/>
                    </a:lnTo>
                    <a:lnTo>
                      <a:pt x="18" y="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8" name="Freeform 266">
                <a:extLst>
                  <a:ext uri="{FF2B5EF4-FFF2-40B4-BE49-F238E27FC236}">
                    <a16:creationId xmlns:a16="http://schemas.microsoft.com/office/drawing/2014/main" id="{B12D16FE-511C-4C09-BAFD-4107BE9F1625}"/>
                  </a:ext>
                </a:extLst>
              </p:cNvPr>
              <p:cNvSpPr>
                <a:spLocks/>
              </p:cNvSpPr>
              <p:nvPr/>
            </p:nvSpPr>
            <p:spPr bwMode="auto">
              <a:xfrm>
                <a:off x="3122" y="2390"/>
                <a:ext cx="39" cy="28"/>
              </a:xfrm>
              <a:custGeom>
                <a:avLst/>
                <a:gdLst>
                  <a:gd name="T0" fmla="*/ 0 w 42"/>
                  <a:gd name="T1" fmla="*/ 9 h 30"/>
                  <a:gd name="T2" fmla="*/ 0 w 42"/>
                  <a:gd name="T3" fmla="*/ 15 h 30"/>
                  <a:gd name="T4" fmla="*/ 2 w 42"/>
                  <a:gd name="T5" fmla="*/ 19 h 30"/>
                  <a:gd name="T6" fmla="*/ 7 w 42"/>
                  <a:gd name="T7" fmla="*/ 19 h 30"/>
                  <a:gd name="T8" fmla="*/ 4 w 42"/>
                  <a:gd name="T9" fmla="*/ 21 h 30"/>
                  <a:gd name="T10" fmla="*/ 9 w 42"/>
                  <a:gd name="T11" fmla="*/ 20 h 30"/>
                  <a:gd name="T12" fmla="*/ 18 w 42"/>
                  <a:gd name="T13" fmla="*/ 15 h 30"/>
                  <a:gd name="T14" fmla="*/ 24 w 42"/>
                  <a:gd name="T15" fmla="*/ 11 h 30"/>
                  <a:gd name="T16" fmla="*/ 29 w 42"/>
                  <a:gd name="T17" fmla="*/ 13 h 30"/>
                  <a:gd name="T18" fmla="*/ 27 w 42"/>
                  <a:gd name="T19" fmla="*/ 9 h 30"/>
                  <a:gd name="T20" fmla="*/ 22 w 42"/>
                  <a:gd name="T21" fmla="*/ 7 h 30"/>
                  <a:gd name="T22" fmla="*/ 20 w 42"/>
                  <a:gd name="T23" fmla="*/ 4 h 30"/>
                  <a:gd name="T24" fmla="*/ 16 w 42"/>
                  <a:gd name="T25" fmla="*/ 4 h 30"/>
                  <a:gd name="T26" fmla="*/ 7 w 42"/>
                  <a:gd name="T27" fmla="*/ 0 h 30"/>
                  <a:gd name="T28" fmla="*/ 4 w 42"/>
                  <a:gd name="T29" fmla="*/ 4 h 30"/>
                  <a:gd name="T30" fmla="*/ 0 w 42"/>
                  <a:gd name="T31" fmla="*/ 7 h 30"/>
                  <a:gd name="T32" fmla="*/ 0 w 42"/>
                  <a:gd name="T33" fmla="*/ 9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0">
                    <a:moveTo>
                      <a:pt x="0" y="14"/>
                    </a:moveTo>
                    <a:lnTo>
                      <a:pt x="0" y="20"/>
                    </a:lnTo>
                    <a:lnTo>
                      <a:pt x="2" y="26"/>
                    </a:lnTo>
                    <a:lnTo>
                      <a:pt x="10" y="26"/>
                    </a:lnTo>
                    <a:lnTo>
                      <a:pt x="4" y="30"/>
                    </a:lnTo>
                    <a:lnTo>
                      <a:pt x="14" y="28"/>
                    </a:lnTo>
                    <a:lnTo>
                      <a:pt x="26" y="20"/>
                    </a:lnTo>
                    <a:lnTo>
                      <a:pt x="34" y="16"/>
                    </a:lnTo>
                    <a:lnTo>
                      <a:pt x="42" y="18"/>
                    </a:lnTo>
                    <a:lnTo>
                      <a:pt x="38" y="14"/>
                    </a:lnTo>
                    <a:lnTo>
                      <a:pt x="32" y="10"/>
                    </a:lnTo>
                    <a:lnTo>
                      <a:pt x="30" y="4"/>
                    </a:lnTo>
                    <a:lnTo>
                      <a:pt x="22" y="4"/>
                    </a:lnTo>
                    <a:lnTo>
                      <a:pt x="12" y="0"/>
                    </a:lnTo>
                    <a:lnTo>
                      <a:pt x="4" y="4"/>
                    </a:lnTo>
                    <a:lnTo>
                      <a:pt x="0" y="10"/>
                    </a:lnTo>
                    <a:lnTo>
                      <a:pt x="0" y="1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9" name="Freeform 267">
                <a:extLst>
                  <a:ext uri="{FF2B5EF4-FFF2-40B4-BE49-F238E27FC236}">
                    <a16:creationId xmlns:a16="http://schemas.microsoft.com/office/drawing/2014/main" id="{8B37985D-1F84-49C5-BB14-D5D3EDAA952F}"/>
                  </a:ext>
                </a:extLst>
              </p:cNvPr>
              <p:cNvSpPr>
                <a:spLocks/>
              </p:cNvSpPr>
              <p:nvPr/>
            </p:nvSpPr>
            <p:spPr bwMode="auto">
              <a:xfrm>
                <a:off x="3022" y="2380"/>
                <a:ext cx="25" cy="53"/>
              </a:xfrm>
              <a:custGeom>
                <a:avLst/>
                <a:gdLst>
                  <a:gd name="T0" fmla="*/ 0 w 26"/>
                  <a:gd name="T1" fmla="*/ 9 h 56"/>
                  <a:gd name="T2" fmla="*/ 2 w 26"/>
                  <a:gd name="T3" fmla="*/ 4 h 56"/>
                  <a:gd name="T4" fmla="*/ 6 w 26"/>
                  <a:gd name="T5" fmla="*/ 0 h 56"/>
                  <a:gd name="T6" fmla="*/ 13 w 26"/>
                  <a:gd name="T7" fmla="*/ 2 h 56"/>
                  <a:gd name="T8" fmla="*/ 17 w 26"/>
                  <a:gd name="T9" fmla="*/ 8 h 56"/>
                  <a:gd name="T10" fmla="*/ 15 w 26"/>
                  <a:gd name="T11" fmla="*/ 11 h 56"/>
                  <a:gd name="T12" fmla="*/ 15 w 26"/>
                  <a:gd name="T13" fmla="*/ 17 h 56"/>
                  <a:gd name="T14" fmla="*/ 19 w 26"/>
                  <a:gd name="T15" fmla="*/ 24 h 56"/>
                  <a:gd name="T16" fmla="*/ 21 w 26"/>
                  <a:gd name="T17" fmla="*/ 26 h 56"/>
                  <a:gd name="T18" fmla="*/ 21 w 26"/>
                  <a:gd name="T19" fmla="*/ 28 h 56"/>
                  <a:gd name="T20" fmla="*/ 17 w 26"/>
                  <a:gd name="T21" fmla="*/ 34 h 56"/>
                  <a:gd name="T22" fmla="*/ 12 w 26"/>
                  <a:gd name="T23" fmla="*/ 42 h 56"/>
                  <a:gd name="T24" fmla="*/ 2 w 26"/>
                  <a:gd name="T25" fmla="*/ 30 h 56"/>
                  <a:gd name="T26" fmla="*/ 4 w 26"/>
                  <a:gd name="T27" fmla="*/ 23 h 56"/>
                  <a:gd name="T28" fmla="*/ 2 w 26"/>
                  <a:gd name="T29" fmla="*/ 13 h 56"/>
                  <a:gd name="T30" fmla="*/ 0 w 26"/>
                  <a:gd name="T31" fmla="*/ 9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56">
                    <a:moveTo>
                      <a:pt x="0" y="12"/>
                    </a:moveTo>
                    <a:lnTo>
                      <a:pt x="2" y="4"/>
                    </a:lnTo>
                    <a:lnTo>
                      <a:pt x="6" y="0"/>
                    </a:lnTo>
                    <a:lnTo>
                      <a:pt x="14" y="2"/>
                    </a:lnTo>
                    <a:lnTo>
                      <a:pt x="22" y="8"/>
                    </a:lnTo>
                    <a:lnTo>
                      <a:pt x="20" y="16"/>
                    </a:lnTo>
                    <a:lnTo>
                      <a:pt x="20" y="22"/>
                    </a:lnTo>
                    <a:lnTo>
                      <a:pt x="24" y="30"/>
                    </a:lnTo>
                    <a:lnTo>
                      <a:pt x="26" y="34"/>
                    </a:lnTo>
                    <a:lnTo>
                      <a:pt x="26" y="38"/>
                    </a:lnTo>
                    <a:lnTo>
                      <a:pt x="22" y="44"/>
                    </a:lnTo>
                    <a:lnTo>
                      <a:pt x="12" y="56"/>
                    </a:lnTo>
                    <a:lnTo>
                      <a:pt x="2" y="40"/>
                    </a:lnTo>
                    <a:lnTo>
                      <a:pt x="4" y="28"/>
                    </a:lnTo>
                    <a:lnTo>
                      <a:pt x="2" y="18"/>
                    </a:lnTo>
                    <a:lnTo>
                      <a:pt x="0" y="1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0" name="Freeform 268">
                <a:extLst>
                  <a:ext uri="{FF2B5EF4-FFF2-40B4-BE49-F238E27FC236}">
                    <a16:creationId xmlns:a16="http://schemas.microsoft.com/office/drawing/2014/main" id="{6C68ECAD-E7F8-46EC-B072-8E037283AB94}"/>
                  </a:ext>
                </a:extLst>
              </p:cNvPr>
              <p:cNvSpPr>
                <a:spLocks/>
              </p:cNvSpPr>
              <p:nvPr/>
            </p:nvSpPr>
            <p:spPr bwMode="auto">
              <a:xfrm>
                <a:off x="2895" y="1491"/>
                <a:ext cx="157" cy="113"/>
              </a:xfrm>
              <a:custGeom>
                <a:avLst/>
                <a:gdLst>
                  <a:gd name="T0" fmla="*/ 40 w 167"/>
                  <a:gd name="T1" fmla="*/ 62 h 120"/>
                  <a:gd name="T2" fmla="*/ 52 w 167"/>
                  <a:gd name="T3" fmla="*/ 59 h 120"/>
                  <a:gd name="T4" fmla="*/ 32 w 167"/>
                  <a:gd name="T5" fmla="*/ 57 h 120"/>
                  <a:gd name="T6" fmla="*/ 40 w 167"/>
                  <a:gd name="T7" fmla="*/ 48 h 120"/>
                  <a:gd name="T8" fmla="*/ 63 w 167"/>
                  <a:gd name="T9" fmla="*/ 45 h 120"/>
                  <a:gd name="T10" fmla="*/ 66 w 167"/>
                  <a:gd name="T11" fmla="*/ 36 h 120"/>
                  <a:gd name="T12" fmla="*/ 52 w 167"/>
                  <a:gd name="T13" fmla="*/ 38 h 120"/>
                  <a:gd name="T14" fmla="*/ 48 w 167"/>
                  <a:gd name="T15" fmla="*/ 32 h 120"/>
                  <a:gd name="T16" fmla="*/ 40 w 167"/>
                  <a:gd name="T17" fmla="*/ 36 h 120"/>
                  <a:gd name="T18" fmla="*/ 27 w 167"/>
                  <a:gd name="T19" fmla="*/ 48 h 120"/>
                  <a:gd name="T20" fmla="*/ 8 w 167"/>
                  <a:gd name="T21" fmla="*/ 34 h 120"/>
                  <a:gd name="T22" fmla="*/ 14 w 167"/>
                  <a:gd name="T23" fmla="*/ 21 h 120"/>
                  <a:gd name="T24" fmla="*/ 8 w 167"/>
                  <a:gd name="T25" fmla="*/ 19 h 120"/>
                  <a:gd name="T26" fmla="*/ 0 w 167"/>
                  <a:gd name="T27" fmla="*/ 15 h 120"/>
                  <a:gd name="T28" fmla="*/ 14 w 167"/>
                  <a:gd name="T29" fmla="*/ 8 h 120"/>
                  <a:gd name="T30" fmla="*/ 35 w 167"/>
                  <a:gd name="T31" fmla="*/ 8 h 120"/>
                  <a:gd name="T32" fmla="*/ 40 w 167"/>
                  <a:gd name="T33" fmla="*/ 8 h 120"/>
                  <a:gd name="T34" fmla="*/ 54 w 167"/>
                  <a:gd name="T35" fmla="*/ 9 h 120"/>
                  <a:gd name="T36" fmla="*/ 56 w 167"/>
                  <a:gd name="T37" fmla="*/ 21 h 120"/>
                  <a:gd name="T38" fmla="*/ 66 w 167"/>
                  <a:gd name="T39" fmla="*/ 28 h 120"/>
                  <a:gd name="T40" fmla="*/ 61 w 167"/>
                  <a:gd name="T41" fmla="*/ 8 h 120"/>
                  <a:gd name="T42" fmla="*/ 63 w 167"/>
                  <a:gd name="T43" fmla="*/ 0 h 120"/>
                  <a:gd name="T44" fmla="*/ 79 w 167"/>
                  <a:gd name="T45" fmla="*/ 8 h 120"/>
                  <a:gd name="T46" fmla="*/ 81 w 167"/>
                  <a:gd name="T47" fmla="*/ 17 h 120"/>
                  <a:gd name="T48" fmla="*/ 93 w 167"/>
                  <a:gd name="T49" fmla="*/ 17 h 120"/>
                  <a:gd name="T50" fmla="*/ 111 w 167"/>
                  <a:gd name="T51" fmla="*/ 26 h 120"/>
                  <a:gd name="T52" fmla="*/ 117 w 167"/>
                  <a:gd name="T53" fmla="*/ 36 h 120"/>
                  <a:gd name="T54" fmla="*/ 90 w 167"/>
                  <a:gd name="T55" fmla="*/ 45 h 120"/>
                  <a:gd name="T56" fmla="*/ 86 w 167"/>
                  <a:gd name="T57" fmla="*/ 62 h 120"/>
                  <a:gd name="T58" fmla="*/ 74 w 167"/>
                  <a:gd name="T59" fmla="*/ 75 h 120"/>
                  <a:gd name="T60" fmla="*/ 59 w 167"/>
                  <a:gd name="T61" fmla="*/ 84 h 120"/>
                  <a:gd name="T62" fmla="*/ 49 w 167"/>
                  <a:gd name="T63" fmla="*/ 77 h 120"/>
                  <a:gd name="T64" fmla="*/ 33 w 167"/>
                  <a:gd name="T65" fmla="*/ 69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7" h="120">
                    <a:moveTo>
                      <a:pt x="45" y="92"/>
                    </a:moveTo>
                    <a:lnTo>
                      <a:pt x="55" y="84"/>
                    </a:lnTo>
                    <a:lnTo>
                      <a:pt x="83" y="88"/>
                    </a:lnTo>
                    <a:lnTo>
                      <a:pt x="71" y="80"/>
                    </a:lnTo>
                    <a:lnTo>
                      <a:pt x="59" y="76"/>
                    </a:lnTo>
                    <a:lnTo>
                      <a:pt x="43" y="78"/>
                    </a:lnTo>
                    <a:lnTo>
                      <a:pt x="43" y="68"/>
                    </a:lnTo>
                    <a:lnTo>
                      <a:pt x="55" y="64"/>
                    </a:lnTo>
                    <a:lnTo>
                      <a:pt x="69" y="60"/>
                    </a:lnTo>
                    <a:lnTo>
                      <a:pt x="85" y="60"/>
                    </a:lnTo>
                    <a:lnTo>
                      <a:pt x="97" y="56"/>
                    </a:lnTo>
                    <a:lnTo>
                      <a:pt x="89" y="48"/>
                    </a:lnTo>
                    <a:lnTo>
                      <a:pt x="83" y="52"/>
                    </a:lnTo>
                    <a:lnTo>
                      <a:pt x="71" y="52"/>
                    </a:lnTo>
                    <a:lnTo>
                      <a:pt x="71" y="44"/>
                    </a:lnTo>
                    <a:lnTo>
                      <a:pt x="65" y="42"/>
                    </a:lnTo>
                    <a:lnTo>
                      <a:pt x="61" y="48"/>
                    </a:lnTo>
                    <a:lnTo>
                      <a:pt x="55" y="48"/>
                    </a:lnTo>
                    <a:lnTo>
                      <a:pt x="51" y="56"/>
                    </a:lnTo>
                    <a:lnTo>
                      <a:pt x="37" y="64"/>
                    </a:lnTo>
                    <a:lnTo>
                      <a:pt x="27" y="58"/>
                    </a:lnTo>
                    <a:lnTo>
                      <a:pt x="11" y="46"/>
                    </a:lnTo>
                    <a:lnTo>
                      <a:pt x="7" y="36"/>
                    </a:lnTo>
                    <a:lnTo>
                      <a:pt x="19" y="28"/>
                    </a:lnTo>
                    <a:lnTo>
                      <a:pt x="19" y="24"/>
                    </a:lnTo>
                    <a:lnTo>
                      <a:pt x="11" y="24"/>
                    </a:lnTo>
                    <a:lnTo>
                      <a:pt x="2" y="30"/>
                    </a:lnTo>
                    <a:lnTo>
                      <a:pt x="0" y="20"/>
                    </a:lnTo>
                    <a:lnTo>
                      <a:pt x="4" y="12"/>
                    </a:lnTo>
                    <a:lnTo>
                      <a:pt x="19" y="8"/>
                    </a:lnTo>
                    <a:lnTo>
                      <a:pt x="33" y="8"/>
                    </a:lnTo>
                    <a:lnTo>
                      <a:pt x="47" y="10"/>
                    </a:lnTo>
                    <a:lnTo>
                      <a:pt x="51" y="26"/>
                    </a:lnTo>
                    <a:lnTo>
                      <a:pt x="55" y="12"/>
                    </a:lnTo>
                    <a:lnTo>
                      <a:pt x="63" y="10"/>
                    </a:lnTo>
                    <a:lnTo>
                      <a:pt x="73" y="14"/>
                    </a:lnTo>
                    <a:lnTo>
                      <a:pt x="75" y="22"/>
                    </a:lnTo>
                    <a:lnTo>
                      <a:pt x="77" y="28"/>
                    </a:lnTo>
                    <a:lnTo>
                      <a:pt x="83" y="36"/>
                    </a:lnTo>
                    <a:lnTo>
                      <a:pt x="89" y="38"/>
                    </a:lnTo>
                    <a:lnTo>
                      <a:pt x="87" y="24"/>
                    </a:lnTo>
                    <a:lnTo>
                      <a:pt x="83" y="12"/>
                    </a:lnTo>
                    <a:lnTo>
                      <a:pt x="81" y="4"/>
                    </a:lnTo>
                    <a:lnTo>
                      <a:pt x="85" y="0"/>
                    </a:lnTo>
                    <a:lnTo>
                      <a:pt x="95" y="4"/>
                    </a:lnTo>
                    <a:lnTo>
                      <a:pt x="107" y="8"/>
                    </a:lnTo>
                    <a:lnTo>
                      <a:pt x="103" y="20"/>
                    </a:lnTo>
                    <a:lnTo>
                      <a:pt x="111" y="22"/>
                    </a:lnTo>
                    <a:lnTo>
                      <a:pt x="115" y="16"/>
                    </a:lnTo>
                    <a:lnTo>
                      <a:pt x="127" y="22"/>
                    </a:lnTo>
                    <a:lnTo>
                      <a:pt x="127" y="30"/>
                    </a:lnTo>
                    <a:lnTo>
                      <a:pt x="151" y="36"/>
                    </a:lnTo>
                    <a:lnTo>
                      <a:pt x="167" y="44"/>
                    </a:lnTo>
                    <a:lnTo>
                      <a:pt x="159" y="48"/>
                    </a:lnTo>
                    <a:lnTo>
                      <a:pt x="137" y="52"/>
                    </a:lnTo>
                    <a:lnTo>
                      <a:pt x="123" y="60"/>
                    </a:lnTo>
                    <a:lnTo>
                      <a:pt x="119" y="68"/>
                    </a:lnTo>
                    <a:lnTo>
                      <a:pt x="117" y="84"/>
                    </a:lnTo>
                    <a:lnTo>
                      <a:pt x="107" y="88"/>
                    </a:lnTo>
                    <a:lnTo>
                      <a:pt x="101" y="102"/>
                    </a:lnTo>
                    <a:lnTo>
                      <a:pt x="93" y="120"/>
                    </a:lnTo>
                    <a:lnTo>
                      <a:pt x="81" y="114"/>
                    </a:lnTo>
                    <a:lnTo>
                      <a:pt x="81" y="102"/>
                    </a:lnTo>
                    <a:lnTo>
                      <a:pt x="67" y="104"/>
                    </a:lnTo>
                    <a:lnTo>
                      <a:pt x="59" y="98"/>
                    </a:lnTo>
                    <a:lnTo>
                      <a:pt x="45" y="9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1" name="Freeform 269">
                <a:extLst>
                  <a:ext uri="{FF2B5EF4-FFF2-40B4-BE49-F238E27FC236}">
                    <a16:creationId xmlns:a16="http://schemas.microsoft.com/office/drawing/2014/main" id="{41CD96EE-71E7-4A9F-B4D4-4C0AF8DA7A4F}"/>
                  </a:ext>
                </a:extLst>
              </p:cNvPr>
              <p:cNvSpPr>
                <a:spLocks/>
              </p:cNvSpPr>
              <p:nvPr/>
            </p:nvSpPr>
            <p:spPr bwMode="auto">
              <a:xfrm>
                <a:off x="3005" y="1474"/>
                <a:ext cx="136" cy="47"/>
              </a:xfrm>
              <a:custGeom>
                <a:avLst/>
                <a:gdLst>
                  <a:gd name="T0" fmla="*/ 47 w 144"/>
                  <a:gd name="T1" fmla="*/ 28 h 50"/>
                  <a:gd name="T2" fmla="*/ 39 w 144"/>
                  <a:gd name="T3" fmla="*/ 28 h 50"/>
                  <a:gd name="T4" fmla="*/ 25 w 144"/>
                  <a:gd name="T5" fmla="*/ 28 h 50"/>
                  <a:gd name="T6" fmla="*/ 26 w 144"/>
                  <a:gd name="T7" fmla="*/ 22 h 50"/>
                  <a:gd name="T8" fmla="*/ 41 w 144"/>
                  <a:gd name="T9" fmla="*/ 21 h 50"/>
                  <a:gd name="T10" fmla="*/ 45 w 144"/>
                  <a:gd name="T11" fmla="*/ 19 h 50"/>
                  <a:gd name="T12" fmla="*/ 38 w 144"/>
                  <a:gd name="T13" fmla="*/ 17 h 50"/>
                  <a:gd name="T14" fmla="*/ 25 w 144"/>
                  <a:gd name="T15" fmla="*/ 17 h 50"/>
                  <a:gd name="T16" fmla="*/ 13 w 144"/>
                  <a:gd name="T17" fmla="*/ 20 h 50"/>
                  <a:gd name="T18" fmla="*/ 2 w 144"/>
                  <a:gd name="T19" fmla="*/ 19 h 50"/>
                  <a:gd name="T20" fmla="*/ 0 w 144"/>
                  <a:gd name="T21" fmla="*/ 13 h 50"/>
                  <a:gd name="T22" fmla="*/ 9 w 144"/>
                  <a:gd name="T23" fmla="*/ 9 h 50"/>
                  <a:gd name="T24" fmla="*/ 17 w 144"/>
                  <a:gd name="T25" fmla="*/ 6 h 50"/>
                  <a:gd name="T26" fmla="*/ 23 w 144"/>
                  <a:gd name="T27" fmla="*/ 6 h 50"/>
                  <a:gd name="T28" fmla="*/ 35 w 144"/>
                  <a:gd name="T29" fmla="*/ 8 h 50"/>
                  <a:gd name="T30" fmla="*/ 42 w 144"/>
                  <a:gd name="T31" fmla="*/ 8 h 50"/>
                  <a:gd name="T32" fmla="*/ 50 w 144"/>
                  <a:gd name="T33" fmla="*/ 8 h 50"/>
                  <a:gd name="T34" fmla="*/ 56 w 144"/>
                  <a:gd name="T35" fmla="*/ 0 h 50"/>
                  <a:gd name="T36" fmla="*/ 61 w 144"/>
                  <a:gd name="T37" fmla="*/ 9 h 50"/>
                  <a:gd name="T38" fmla="*/ 73 w 144"/>
                  <a:gd name="T39" fmla="*/ 8 h 50"/>
                  <a:gd name="T40" fmla="*/ 86 w 144"/>
                  <a:gd name="T41" fmla="*/ 8 h 50"/>
                  <a:gd name="T42" fmla="*/ 99 w 144"/>
                  <a:gd name="T43" fmla="*/ 9 h 50"/>
                  <a:gd name="T44" fmla="*/ 108 w 144"/>
                  <a:gd name="T45" fmla="*/ 11 h 50"/>
                  <a:gd name="T46" fmla="*/ 104 w 144"/>
                  <a:gd name="T47" fmla="*/ 17 h 50"/>
                  <a:gd name="T48" fmla="*/ 92 w 144"/>
                  <a:gd name="T49" fmla="*/ 22 h 50"/>
                  <a:gd name="T50" fmla="*/ 86 w 144"/>
                  <a:gd name="T51" fmla="*/ 28 h 50"/>
                  <a:gd name="T52" fmla="*/ 75 w 144"/>
                  <a:gd name="T53" fmla="*/ 28 h 50"/>
                  <a:gd name="T54" fmla="*/ 69 w 144"/>
                  <a:gd name="T55" fmla="*/ 37 h 50"/>
                  <a:gd name="T56" fmla="*/ 56 w 144"/>
                  <a:gd name="T57" fmla="*/ 34 h 50"/>
                  <a:gd name="T58" fmla="*/ 51 w 144"/>
                  <a:gd name="T59" fmla="*/ 28 h 50"/>
                  <a:gd name="T60" fmla="*/ 47 w 144"/>
                  <a:gd name="T61" fmla="*/ 28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50">
                    <a:moveTo>
                      <a:pt x="62" y="38"/>
                    </a:moveTo>
                    <a:lnTo>
                      <a:pt x="52" y="38"/>
                    </a:lnTo>
                    <a:lnTo>
                      <a:pt x="34" y="38"/>
                    </a:lnTo>
                    <a:lnTo>
                      <a:pt x="36" y="30"/>
                    </a:lnTo>
                    <a:lnTo>
                      <a:pt x="54" y="28"/>
                    </a:lnTo>
                    <a:lnTo>
                      <a:pt x="60" y="24"/>
                    </a:lnTo>
                    <a:lnTo>
                      <a:pt x="50" y="22"/>
                    </a:lnTo>
                    <a:lnTo>
                      <a:pt x="34" y="22"/>
                    </a:lnTo>
                    <a:lnTo>
                      <a:pt x="18" y="26"/>
                    </a:lnTo>
                    <a:lnTo>
                      <a:pt x="2" y="24"/>
                    </a:lnTo>
                    <a:lnTo>
                      <a:pt x="0" y="18"/>
                    </a:lnTo>
                    <a:lnTo>
                      <a:pt x="10" y="14"/>
                    </a:lnTo>
                    <a:lnTo>
                      <a:pt x="22" y="6"/>
                    </a:lnTo>
                    <a:lnTo>
                      <a:pt x="30" y="6"/>
                    </a:lnTo>
                    <a:lnTo>
                      <a:pt x="46" y="10"/>
                    </a:lnTo>
                    <a:lnTo>
                      <a:pt x="56" y="10"/>
                    </a:lnTo>
                    <a:lnTo>
                      <a:pt x="66" y="12"/>
                    </a:lnTo>
                    <a:lnTo>
                      <a:pt x="74" y="0"/>
                    </a:lnTo>
                    <a:lnTo>
                      <a:pt x="82" y="14"/>
                    </a:lnTo>
                    <a:lnTo>
                      <a:pt x="96" y="8"/>
                    </a:lnTo>
                    <a:lnTo>
                      <a:pt x="114" y="10"/>
                    </a:lnTo>
                    <a:lnTo>
                      <a:pt x="132" y="14"/>
                    </a:lnTo>
                    <a:lnTo>
                      <a:pt x="144" y="16"/>
                    </a:lnTo>
                    <a:lnTo>
                      <a:pt x="138" y="22"/>
                    </a:lnTo>
                    <a:lnTo>
                      <a:pt x="122" y="30"/>
                    </a:lnTo>
                    <a:lnTo>
                      <a:pt x="114" y="38"/>
                    </a:lnTo>
                    <a:lnTo>
                      <a:pt x="100" y="38"/>
                    </a:lnTo>
                    <a:lnTo>
                      <a:pt x="92" y="50"/>
                    </a:lnTo>
                    <a:lnTo>
                      <a:pt x="74" y="46"/>
                    </a:lnTo>
                    <a:lnTo>
                      <a:pt x="68" y="38"/>
                    </a:lnTo>
                    <a:lnTo>
                      <a:pt x="62" y="3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2" name="Freeform 270">
                <a:extLst>
                  <a:ext uri="{FF2B5EF4-FFF2-40B4-BE49-F238E27FC236}">
                    <a16:creationId xmlns:a16="http://schemas.microsoft.com/office/drawing/2014/main" id="{9A2A9A7B-7B7E-4AAA-95D6-4E0C400777C0}"/>
                  </a:ext>
                </a:extLst>
              </p:cNvPr>
              <p:cNvSpPr>
                <a:spLocks/>
              </p:cNvSpPr>
              <p:nvPr/>
            </p:nvSpPr>
            <p:spPr bwMode="auto">
              <a:xfrm>
                <a:off x="3043" y="1551"/>
                <a:ext cx="55" cy="30"/>
              </a:xfrm>
              <a:custGeom>
                <a:avLst/>
                <a:gdLst>
                  <a:gd name="T0" fmla="*/ 9 w 58"/>
                  <a:gd name="T1" fmla="*/ 8 h 32"/>
                  <a:gd name="T2" fmla="*/ 9 w 58"/>
                  <a:gd name="T3" fmla="*/ 4 h 32"/>
                  <a:gd name="T4" fmla="*/ 24 w 58"/>
                  <a:gd name="T5" fmla="*/ 0 h 32"/>
                  <a:gd name="T6" fmla="*/ 28 w 58"/>
                  <a:gd name="T7" fmla="*/ 0 h 32"/>
                  <a:gd name="T8" fmla="*/ 32 w 58"/>
                  <a:gd name="T9" fmla="*/ 8 h 32"/>
                  <a:gd name="T10" fmla="*/ 38 w 58"/>
                  <a:gd name="T11" fmla="*/ 8 h 32"/>
                  <a:gd name="T12" fmla="*/ 44 w 58"/>
                  <a:gd name="T13" fmla="*/ 8 h 32"/>
                  <a:gd name="T14" fmla="*/ 40 w 58"/>
                  <a:gd name="T15" fmla="*/ 15 h 32"/>
                  <a:gd name="T16" fmla="*/ 28 w 58"/>
                  <a:gd name="T17" fmla="*/ 21 h 32"/>
                  <a:gd name="T18" fmla="*/ 21 w 58"/>
                  <a:gd name="T19" fmla="*/ 23 h 32"/>
                  <a:gd name="T20" fmla="*/ 21 w 58"/>
                  <a:gd name="T21" fmla="*/ 15 h 32"/>
                  <a:gd name="T22" fmla="*/ 13 w 58"/>
                  <a:gd name="T23" fmla="*/ 15 h 32"/>
                  <a:gd name="T24" fmla="*/ 9 w 58"/>
                  <a:gd name="T25" fmla="*/ 17 h 32"/>
                  <a:gd name="T26" fmla="*/ 4 w 58"/>
                  <a:gd name="T27" fmla="*/ 21 h 32"/>
                  <a:gd name="T28" fmla="*/ 0 w 58"/>
                  <a:gd name="T29" fmla="*/ 15 h 32"/>
                  <a:gd name="T30" fmla="*/ 6 w 58"/>
                  <a:gd name="T31" fmla="*/ 9 h 32"/>
                  <a:gd name="T32" fmla="*/ 9 w 58"/>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32">
                    <a:moveTo>
                      <a:pt x="10" y="8"/>
                    </a:moveTo>
                    <a:lnTo>
                      <a:pt x="14" y="4"/>
                    </a:lnTo>
                    <a:lnTo>
                      <a:pt x="30" y="0"/>
                    </a:lnTo>
                    <a:lnTo>
                      <a:pt x="38" y="0"/>
                    </a:lnTo>
                    <a:lnTo>
                      <a:pt x="42" y="8"/>
                    </a:lnTo>
                    <a:lnTo>
                      <a:pt x="48" y="12"/>
                    </a:lnTo>
                    <a:lnTo>
                      <a:pt x="58" y="12"/>
                    </a:lnTo>
                    <a:lnTo>
                      <a:pt x="52" y="20"/>
                    </a:lnTo>
                    <a:lnTo>
                      <a:pt x="38" y="28"/>
                    </a:lnTo>
                    <a:lnTo>
                      <a:pt x="26" y="32"/>
                    </a:lnTo>
                    <a:lnTo>
                      <a:pt x="26" y="20"/>
                    </a:lnTo>
                    <a:lnTo>
                      <a:pt x="18" y="20"/>
                    </a:lnTo>
                    <a:lnTo>
                      <a:pt x="10" y="22"/>
                    </a:lnTo>
                    <a:lnTo>
                      <a:pt x="4" y="28"/>
                    </a:lnTo>
                    <a:lnTo>
                      <a:pt x="0" y="20"/>
                    </a:lnTo>
                    <a:lnTo>
                      <a:pt x="6" y="14"/>
                    </a:lnTo>
                    <a:lnTo>
                      <a:pt x="10" y="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3" name="Freeform 271">
                <a:extLst>
                  <a:ext uri="{FF2B5EF4-FFF2-40B4-BE49-F238E27FC236}">
                    <a16:creationId xmlns:a16="http://schemas.microsoft.com/office/drawing/2014/main" id="{F6E6FD0D-6F86-474D-9B5B-141167A9BB46}"/>
                  </a:ext>
                </a:extLst>
              </p:cNvPr>
              <p:cNvSpPr>
                <a:spLocks/>
              </p:cNvSpPr>
              <p:nvPr/>
            </p:nvSpPr>
            <p:spPr bwMode="auto">
              <a:xfrm>
                <a:off x="3428" y="2136"/>
                <a:ext cx="602" cy="280"/>
              </a:xfrm>
              <a:custGeom>
                <a:avLst/>
                <a:gdLst>
                  <a:gd name="T0" fmla="*/ 69 w 640"/>
                  <a:gd name="T1" fmla="*/ 190 h 298"/>
                  <a:gd name="T2" fmla="*/ 49 w 640"/>
                  <a:gd name="T3" fmla="*/ 171 h 298"/>
                  <a:gd name="T4" fmla="*/ 47 w 640"/>
                  <a:gd name="T5" fmla="*/ 161 h 298"/>
                  <a:gd name="T6" fmla="*/ 55 w 640"/>
                  <a:gd name="T7" fmla="*/ 153 h 298"/>
                  <a:gd name="T8" fmla="*/ 69 w 640"/>
                  <a:gd name="T9" fmla="*/ 152 h 298"/>
                  <a:gd name="T10" fmla="*/ 80 w 640"/>
                  <a:gd name="T11" fmla="*/ 144 h 298"/>
                  <a:gd name="T12" fmla="*/ 60 w 640"/>
                  <a:gd name="T13" fmla="*/ 129 h 298"/>
                  <a:gd name="T14" fmla="*/ 30 w 640"/>
                  <a:gd name="T15" fmla="*/ 138 h 298"/>
                  <a:gd name="T16" fmla="*/ 19 w 640"/>
                  <a:gd name="T17" fmla="*/ 116 h 298"/>
                  <a:gd name="T18" fmla="*/ 0 w 640"/>
                  <a:gd name="T19" fmla="*/ 103 h 298"/>
                  <a:gd name="T20" fmla="*/ 13 w 640"/>
                  <a:gd name="T21" fmla="*/ 75 h 298"/>
                  <a:gd name="T22" fmla="*/ 24 w 640"/>
                  <a:gd name="T23" fmla="*/ 84 h 298"/>
                  <a:gd name="T24" fmla="*/ 44 w 640"/>
                  <a:gd name="T25" fmla="*/ 62 h 298"/>
                  <a:gd name="T26" fmla="*/ 82 w 640"/>
                  <a:gd name="T27" fmla="*/ 62 h 298"/>
                  <a:gd name="T28" fmla="*/ 111 w 640"/>
                  <a:gd name="T29" fmla="*/ 73 h 298"/>
                  <a:gd name="T30" fmla="*/ 140 w 640"/>
                  <a:gd name="T31" fmla="*/ 66 h 298"/>
                  <a:gd name="T32" fmla="*/ 166 w 640"/>
                  <a:gd name="T33" fmla="*/ 71 h 298"/>
                  <a:gd name="T34" fmla="*/ 167 w 640"/>
                  <a:gd name="T35" fmla="*/ 58 h 298"/>
                  <a:gd name="T36" fmla="*/ 162 w 640"/>
                  <a:gd name="T37" fmla="*/ 50 h 298"/>
                  <a:gd name="T38" fmla="*/ 167 w 640"/>
                  <a:gd name="T39" fmla="*/ 38 h 298"/>
                  <a:gd name="T40" fmla="*/ 174 w 640"/>
                  <a:gd name="T41" fmla="*/ 30 h 298"/>
                  <a:gd name="T42" fmla="*/ 187 w 640"/>
                  <a:gd name="T43" fmla="*/ 21 h 298"/>
                  <a:gd name="T44" fmla="*/ 231 w 640"/>
                  <a:gd name="T45" fmla="*/ 8 h 298"/>
                  <a:gd name="T46" fmla="*/ 268 w 640"/>
                  <a:gd name="T47" fmla="*/ 0 h 298"/>
                  <a:gd name="T48" fmla="*/ 286 w 640"/>
                  <a:gd name="T49" fmla="*/ 11 h 298"/>
                  <a:gd name="T50" fmla="*/ 308 w 640"/>
                  <a:gd name="T51" fmla="*/ 21 h 298"/>
                  <a:gd name="T52" fmla="*/ 336 w 640"/>
                  <a:gd name="T53" fmla="*/ 21 h 298"/>
                  <a:gd name="T54" fmla="*/ 354 w 640"/>
                  <a:gd name="T55" fmla="*/ 23 h 298"/>
                  <a:gd name="T56" fmla="*/ 376 w 640"/>
                  <a:gd name="T57" fmla="*/ 44 h 298"/>
                  <a:gd name="T58" fmla="*/ 388 w 640"/>
                  <a:gd name="T59" fmla="*/ 67 h 298"/>
                  <a:gd name="T60" fmla="*/ 398 w 640"/>
                  <a:gd name="T61" fmla="*/ 62 h 298"/>
                  <a:gd name="T62" fmla="*/ 414 w 640"/>
                  <a:gd name="T63" fmla="*/ 70 h 298"/>
                  <a:gd name="T64" fmla="*/ 435 w 640"/>
                  <a:gd name="T65" fmla="*/ 67 h 298"/>
                  <a:gd name="T66" fmla="*/ 453 w 640"/>
                  <a:gd name="T67" fmla="*/ 85 h 298"/>
                  <a:gd name="T68" fmla="*/ 470 w 640"/>
                  <a:gd name="T69" fmla="*/ 97 h 298"/>
                  <a:gd name="T70" fmla="*/ 461 w 640"/>
                  <a:gd name="T71" fmla="*/ 103 h 298"/>
                  <a:gd name="T72" fmla="*/ 457 w 640"/>
                  <a:gd name="T73" fmla="*/ 124 h 298"/>
                  <a:gd name="T74" fmla="*/ 439 w 640"/>
                  <a:gd name="T75" fmla="*/ 126 h 298"/>
                  <a:gd name="T76" fmla="*/ 420 w 640"/>
                  <a:gd name="T77" fmla="*/ 142 h 298"/>
                  <a:gd name="T78" fmla="*/ 403 w 640"/>
                  <a:gd name="T79" fmla="*/ 152 h 298"/>
                  <a:gd name="T80" fmla="*/ 396 w 640"/>
                  <a:gd name="T81" fmla="*/ 170 h 298"/>
                  <a:gd name="T82" fmla="*/ 395 w 640"/>
                  <a:gd name="T83" fmla="*/ 187 h 298"/>
                  <a:gd name="T84" fmla="*/ 388 w 640"/>
                  <a:gd name="T85" fmla="*/ 192 h 298"/>
                  <a:gd name="T86" fmla="*/ 377 w 640"/>
                  <a:gd name="T87" fmla="*/ 186 h 298"/>
                  <a:gd name="T88" fmla="*/ 331 w 640"/>
                  <a:gd name="T89" fmla="*/ 182 h 298"/>
                  <a:gd name="T90" fmla="*/ 316 w 640"/>
                  <a:gd name="T91" fmla="*/ 183 h 298"/>
                  <a:gd name="T92" fmla="*/ 302 w 640"/>
                  <a:gd name="T93" fmla="*/ 188 h 298"/>
                  <a:gd name="T94" fmla="*/ 291 w 640"/>
                  <a:gd name="T95" fmla="*/ 186 h 298"/>
                  <a:gd name="T96" fmla="*/ 277 w 640"/>
                  <a:gd name="T97" fmla="*/ 198 h 298"/>
                  <a:gd name="T98" fmla="*/ 258 w 640"/>
                  <a:gd name="T99" fmla="*/ 218 h 298"/>
                  <a:gd name="T100" fmla="*/ 252 w 640"/>
                  <a:gd name="T101" fmla="*/ 212 h 298"/>
                  <a:gd name="T102" fmla="*/ 235 w 640"/>
                  <a:gd name="T103" fmla="*/ 212 h 298"/>
                  <a:gd name="T104" fmla="*/ 228 w 640"/>
                  <a:gd name="T105" fmla="*/ 194 h 298"/>
                  <a:gd name="T106" fmla="*/ 214 w 640"/>
                  <a:gd name="T107" fmla="*/ 174 h 298"/>
                  <a:gd name="T108" fmla="*/ 180 w 640"/>
                  <a:gd name="T109" fmla="*/ 177 h 298"/>
                  <a:gd name="T110" fmla="*/ 151 w 640"/>
                  <a:gd name="T111" fmla="*/ 153 h 298"/>
                  <a:gd name="T112" fmla="*/ 124 w 640"/>
                  <a:gd name="T113" fmla="*/ 152 h 298"/>
                  <a:gd name="T114" fmla="*/ 111 w 640"/>
                  <a:gd name="T115" fmla="*/ 210 h 298"/>
                  <a:gd name="T116" fmla="*/ 97 w 640"/>
                  <a:gd name="T117" fmla="*/ 198 h 298"/>
                  <a:gd name="T118" fmla="*/ 84 w 640"/>
                  <a:gd name="T119" fmla="*/ 194 h 2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40" h="298">
                    <a:moveTo>
                      <a:pt x="108" y="262"/>
                    </a:moveTo>
                    <a:lnTo>
                      <a:pt x="94" y="260"/>
                    </a:lnTo>
                    <a:lnTo>
                      <a:pt x="78" y="248"/>
                    </a:lnTo>
                    <a:lnTo>
                      <a:pt x="66" y="234"/>
                    </a:lnTo>
                    <a:lnTo>
                      <a:pt x="58" y="224"/>
                    </a:lnTo>
                    <a:lnTo>
                      <a:pt x="64" y="220"/>
                    </a:lnTo>
                    <a:lnTo>
                      <a:pt x="78" y="222"/>
                    </a:lnTo>
                    <a:lnTo>
                      <a:pt x="76" y="210"/>
                    </a:lnTo>
                    <a:lnTo>
                      <a:pt x="82" y="206"/>
                    </a:lnTo>
                    <a:lnTo>
                      <a:pt x="94" y="208"/>
                    </a:lnTo>
                    <a:lnTo>
                      <a:pt x="104" y="210"/>
                    </a:lnTo>
                    <a:lnTo>
                      <a:pt x="108" y="196"/>
                    </a:lnTo>
                    <a:lnTo>
                      <a:pt x="100" y="176"/>
                    </a:lnTo>
                    <a:lnTo>
                      <a:pt x="82" y="176"/>
                    </a:lnTo>
                    <a:lnTo>
                      <a:pt x="64" y="178"/>
                    </a:lnTo>
                    <a:lnTo>
                      <a:pt x="40" y="188"/>
                    </a:lnTo>
                    <a:lnTo>
                      <a:pt x="36" y="174"/>
                    </a:lnTo>
                    <a:lnTo>
                      <a:pt x="24" y="158"/>
                    </a:lnTo>
                    <a:lnTo>
                      <a:pt x="10" y="154"/>
                    </a:lnTo>
                    <a:lnTo>
                      <a:pt x="0" y="140"/>
                    </a:lnTo>
                    <a:lnTo>
                      <a:pt x="6" y="116"/>
                    </a:lnTo>
                    <a:lnTo>
                      <a:pt x="18" y="102"/>
                    </a:lnTo>
                    <a:lnTo>
                      <a:pt x="26" y="118"/>
                    </a:lnTo>
                    <a:lnTo>
                      <a:pt x="34" y="114"/>
                    </a:lnTo>
                    <a:lnTo>
                      <a:pt x="36" y="102"/>
                    </a:lnTo>
                    <a:lnTo>
                      <a:pt x="60" y="84"/>
                    </a:lnTo>
                    <a:lnTo>
                      <a:pt x="76" y="78"/>
                    </a:lnTo>
                    <a:lnTo>
                      <a:pt x="112" y="84"/>
                    </a:lnTo>
                    <a:lnTo>
                      <a:pt x="136" y="98"/>
                    </a:lnTo>
                    <a:lnTo>
                      <a:pt x="150" y="100"/>
                    </a:lnTo>
                    <a:lnTo>
                      <a:pt x="172" y="90"/>
                    </a:lnTo>
                    <a:lnTo>
                      <a:pt x="190" y="90"/>
                    </a:lnTo>
                    <a:lnTo>
                      <a:pt x="200" y="100"/>
                    </a:lnTo>
                    <a:lnTo>
                      <a:pt x="226" y="98"/>
                    </a:lnTo>
                    <a:lnTo>
                      <a:pt x="238" y="88"/>
                    </a:lnTo>
                    <a:lnTo>
                      <a:pt x="228" y="80"/>
                    </a:lnTo>
                    <a:lnTo>
                      <a:pt x="214" y="76"/>
                    </a:lnTo>
                    <a:lnTo>
                      <a:pt x="220" y="68"/>
                    </a:lnTo>
                    <a:lnTo>
                      <a:pt x="226" y="62"/>
                    </a:lnTo>
                    <a:lnTo>
                      <a:pt x="228" y="52"/>
                    </a:lnTo>
                    <a:lnTo>
                      <a:pt x="240" y="48"/>
                    </a:lnTo>
                    <a:lnTo>
                      <a:pt x="236" y="40"/>
                    </a:lnTo>
                    <a:lnTo>
                      <a:pt x="232" y="30"/>
                    </a:lnTo>
                    <a:lnTo>
                      <a:pt x="254" y="28"/>
                    </a:lnTo>
                    <a:lnTo>
                      <a:pt x="280" y="20"/>
                    </a:lnTo>
                    <a:lnTo>
                      <a:pt x="316" y="10"/>
                    </a:lnTo>
                    <a:lnTo>
                      <a:pt x="346" y="4"/>
                    </a:lnTo>
                    <a:lnTo>
                      <a:pt x="364" y="0"/>
                    </a:lnTo>
                    <a:lnTo>
                      <a:pt x="384" y="2"/>
                    </a:lnTo>
                    <a:lnTo>
                      <a:pt x="388" y="16"/>
                    </a:lnTo>
                    <a:lnTo>
                      <a:pt x="398" y="22"/>
                    </a:lnTo>
                    <a:lnTo>
                      <a:pt x="418" y="28"/>
                    </a:lnTo>
                    <a:lnTo>
                      <a:pt x="438" y="38"/>
                    </a:lnTo>
                    <a:lnTo>
                      <a:pt x="456" y="28"/>
                    </a:lnTo>
                    <a:lnTo>
                      <a:pt x="478" y="22"/>
                    </a:lnTo>
                    <a:lnTo>
                      <a:pt x="480" y="32"/>
                    </a:lnTo>
                    <a:lnTo>
                      <a:pt x="498" y="44"/>
                    </a:lnTo>
                    <a:lnTo>
                      <a:pt x="510" y="60"/>
                    </a:lnTo>
                    <a:lnTo>
                      <a:pt x="524" y="84"/>
                    </a:lnTo>
                    <a:lnTo>
                      <a:pt x="528" y="92"/>
                    </a:lnTo>
                    <a:lnTo>
                      <a:pt x="536" y="92"/>
                    </a:lnTo>
                    <a:lnTo>
                      <a:pt x="540" y="84"/>
                    </a:lnTo>
                    <a:lnTo>
                      <a:pt x="550" y="90"/>
                    </a:lnTo>
                    <a:lnTo>
                      <a:pt x="562" y="96"/>
                    </a:lnTo>
                    <a:lnTo>
                      <a:pt x="572" y="94"/>
                    </a:lnTo>
                    <a:lnTo>
                      <a:pt x="590" y="92"/>
                    </a:lnTo>
                    <a:lnTo>
                      <a:pt x="600" y="106"/>
                    </a:lnTo>
                    <a:lnTo>
                      <a:pt x="614" y="116"/>
                    </a:lnTo>
                    <a:lnTo>
                      <a:pt x="636" y="118"/>
                    </a:lnTo>
                    <a:lnTo>
                      <a:pt x="640" y="132"/>
                    </a:lnTo>
                    <a:lnTo>
                      <a:pt x="638" y="142"/>
                    </a:lnTo>
                    <a:lnTo>
                      <a:pt x="626" y="142"/>
                    </a:lnTo>
                    <a:lnTo>
                      <a:pt x="622" y="156"/>
                    </a:lnTo>
                    <a:lnTo>
                      <a:pt x="622" y="170"/>
                    </a:lnTo>
                    <a:lnTo>
                      <a:pt x="612" y="172"/>
                    </a:lnTo>
                    <a:lnTo>
                      <a:pt x="596" y="172"/>
                    </a:lnTo>
                    <a:lnTo>
                      <a:pt x="580" y="170"/>
                    </a:lnTo>
                    <a:lnTo>
                      <a:pt x="570" y="194"/>
                    </a:lnTo>
                    <a:lnTo>
                      <a:pt x="566" y="208"/>
                    </a:lnTo>
                    <a:lnTo>
                      <a:pt x="548" y="208"/>
                    </a:lnTo>
                    <a:lnTo>
                      <a:pt x="536" y="214"/>
                    </a:lnTo>
                    <a:lnTo>
                      <a:pt x="538" y="232"/>
                    </a:lnTo>
                    <a:lnTo>
                      <a:pt x="544" y="248"/>
                    </a:lnTo>
                    <a:lnTo>
                      <a:pt x="536" y="256"/>
                    </a:lnTo>
                    <a:lnTo>
                      <a:pt x="536" y="266"/>
                    </a:lnTo>
                    <a:lnTo>
                      <a:pt x="526" y="262"/>
                    </a:lnTo>
                    <a:lnTo>
                      <a:pt x="518" y="260"/>
                    </a:lnTo>
                    <a:lnTo>
                      <a:pt x="512" y="254"/>
                    </a:lnTo>
                    <a:lnTo>
                      <a:pt x="452" y="256"/>
                    </a:lnTo>
                    <a:lnTo>
                      <a:pt x="450" y="248"/>
                    </a:lnTo>
                    <a:lnTo>
                      <a:pt x="438" y="246"/>
                    </a:lnTo>
                    <a:lnTo>
                      <a:pt x="430" y="250"/>
                    </a:lnTo>
                    <a:lnTo>
                      <a:pt x="428" y="256"/>
                    </a:lnTo>
                    <a:lnTo>
                      <a:pt x="410" y="258"/>
                    </a:lnTo>
                    <a:lnTo>
                      <a:pt x="406" y="254"/>
                    </a:lnTo>
                    <a:lnTo>
                      <a:pt x="394" y="254"/>
                    </a:lnTo>
                    <a:lnTo>
                      <a:pt x="384" y="266"/>
                    </a:lnTo>
                    <a:lnTo>
                      <a:pt x="376" y="270"/>
                    </a:lnTo>
                    <a:lnTo>
                      <a:pt x="352" y="288"/>
                    </a:lnTo>
                    <a:lnTo>
                      <a:pt x="350" y="298"/>
                    </a:lnTo>
                    <a:lnTo>
                      <a:pt x="342" y="298"/>
                    </a:lnTo>
                    <a:lnTo>
                      <a:pt x="342" y="288"/>
                    </a:lnTo>
                    <a:lnTo>
                      <a:pt x="338" y="286"/>
                    </a:lnTo>
                    <a:lnTo>
                      <a:pt x="320" y="288"/>
                    </a:lnTo>
                    <a:lnTo>
                      <a:pt x="318" y="272"/>
                    </a:lnTo>
                    <a:lnTo>
                      <a:pt x="308" y="264"/>
                    </a:lnTo>
                    <a:lnTo>
                      <a:pt x="308" y="256"/>
                    </a:lnTo>
                    <a:lnTo>
                      <a:pt x="290" y="238"/>
                    </a:lnTo>
                    <a:lnTo>
                      <a:pt x="282" y="240"/>
                    </a:lnTo>
                    <a:lnTo>
                      <a:pt x="244" y="242"/>
                    </a:lnTo>
                    <a:lnTo>
                      <a:pt x="230" y="224"/>
                    </a:lnTo>
                    <a:lnTo>
                      <a:pt x="204" y="210"/>
                    </a:lnTo>
                    <a:lnTo>
                      <a:pt x="196" y="204"/>
                    </a:lnTo>
                    <a:lnTo>
                      <a:pt x="168" y="208"/>
                    </a:lnTo>
                    <a:lnTo>
                      <a:pt x="150" y="212"/>
                    </a:lnTo>
                    <a:lnTo>
                      <a:pt x="150" y="286"/>
                    </a:lnTo>
                    <a:lnTo>
                      <a:pt x="140" y="284"/>
                    </a:lnTo>
                    <a:lnTo>
                      <a:pt x="132" y="270"/>
                    </a:lnTo>
                    <a:lnTo>
                      <a:pt x="120" y="262"/>
                    </a:lnTo>
                    <a:lnTo>
                      <a:pt x="114" y="264"/>
                    </a:lnTo>
                    <a:lnTo>
                      <a:pt x="108" y="26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4" name="Freeform 272">
                <a:extLst>
                  <a:ext uri="{FF2B5EF4-FFF2-40B4-BE49-F238E27FC236}">
                    <a16:creationId xmlns:a16="http://schemas.microsoft.com/office/drawing/2014/main" id="{0D67881D-A4B4-46B9-9BC5-4CE553FAD6F8}"/>
                  </a:ext>
                </a:extLst>
              </p:cNvPr>
              <p:cNvSpPr>
                <a:spLocks/>
              </p:cNvSpPr>
              <p:nvPr/>
            </p:nvSpPr>
            <p:spPr bwMode="auto">
              <a:xfrm>
                <a:off x="3143" y="1568"/>
                <a:ext cx="2425" cy="837"/>
              </a:xfrm>
              <a:custGeom>
                <a:avLst/>
                <a:gdLst>
                  <a:gd name="T0" fmla="*/ 246 w 2580"/>
                  <a:gd name="T1" fmla="*/ 646 h 890"/>
                  <a:gd name="T2" fmla="*/ 186 w 2580"/>
                  <a:gd name="T3" fmla="*/ 631 h 890"/>
                  <a:gd name="T4" fmla="*/ 128 w 2580"/>
                  <a:gd name="T5" fmla="*/ 586 h 890"/>
                  <a:gd name="T6" fmla="*/ 120 w 2580"/>
                  <a:gd name="T7" fmla="*/ 527 h 890"/>
                  <a:gd name="T8" fmla="*/ 53 w 2580"/>
                  <a:gd name="T9" fmla="*/ 497 h 890"/>
                  <a:gd name="T10" fmla="*/ 9 w 2580"/>
                  <a:gd name="T11" fmla="*/ 429 h 890"/>
                  <a:gd name="T12" fmla="*/ 17 w 2580"/>
                  <a:gd name="T13" fmla="*/ 357 h 890"/>
                  <a:gd name="T14" fmla="*/ 24 w 2580"/>
                  <a:gd name="T15" fmla="*/ 246 h 890"/>
                  <a:gd name="T16" fmla="*/ 58 w 2580"/>
                  <a:gd name="T17" fmla="*/ 179 h 890"/>
                  <a:gd name="T18" fmla="*/ 126 w 2580"/>
                  <a:gd name="T19" fmla="*/ 257 h 890"/>
                  <a:gd name="T20" fmla="*/ 90 w 2580"/>
                  <a:gd name="T21" fmla="*/ 284 h 890"/>
                  <a:gd name="T22" fmla="*/ 132 w 2580"/>
                  <a:gd name="T23" fmla="*/ 279 h 890"/>
                  <a:gd name="T24" fmla="*/ 192 w 2580"/>
                  <a:gd name="T25" fmla="*/ 229 h 890"/>
                  <a:gd name="T26" fmla="*/ 233 w 2580"/>
                  <a:gd name="T27" fmla="*/ 241 h 890"/>
                  <a:gd name="T28" fmla="*/ 349 w 2580"/>
                  <a:gd name="T29" fmla="*/ 203 h 890"/>
                  <a:gd name="T30" fmla="*/ 366 w 2580"/>
                  <a:gd name="T31" fmla="*/ 166 h 890"/>
                  <a:gd name="T32" fmla="*/ 460 w 2580"/>
                  <a:gd name="T33" fmla="*/ 181 h 890"/>
                  <a:gd name="T34" fmla="*/ 525 w 2580"/>
                  <a:gd name="T35" fmla="*/ 134 h 890"/>
                  <a:gd name="T36" fmla="*/ 489 w 2580"/>
                  <a:gd name="T37" fmla="*/ 239 h 890"/>
                  <a:gd name="T38" fmla="*/ 571 w 2580"/>
                  <a:gd name="T39" fmla="*/ 199 h 890"/>
                  <a:gd name="T40" fmla="*/ 539 w 2580"/>
                  <a:gd name="T41" fmla="*/ 150 h 890"/>
                  <a:gd name="T42" fmla="*/ 572 w 2580"/>
                  <a:gd name="T43" fmla="*/ 150 h 890"/>
                  <a:gd name="T44" fmla="*/ 586 w 2580"/>
                  <a:gd name="T45" fmla="*/ 118 h 890"/>
                  <a:gd name="T46" fmla="*/ 695 w 2580"/>
                  <a:gd name="T47" fmla="*/ 88 h 890"/>
                  <a:gd name="T48" fmla="*/ 903 w 2580"/>
                  <a:gd name="T49" fmla="*/ 2 h 890"/>
                  <a:gd name="T50" fmla="*/ 973 w 2580"/>
                  <a:gd name="T51" fmla="*/ 75 h 890"/>
                  <a:gd name="T52" fmla="*/ 980 w 2580"/>
                  <a:gd name="T53" fmla="*/ 90 h 890"/>
                  <a:gd name="T54" fmla="*/ 1148 w 2580"/>
                  <a:gd name="T55" fmla="*/ 102 h 890"/>
                  <a:gd name="T56" fmla="*/ 1262 w 2580"/>
                  <a:gd name="T57" fmla="*/ 140 h 890"/>
                  <a:gd name="T58" fmla="*/ 1413 w 2580"/>
                  <a:gd name="T59" fmla="*/ 126 h 890"/>
                  <a:gd name="T60" fmla="*/ 1546 w 2580"/>
                  <a:gd name="T61" fmla="*/ 181 h 890"/>
                  <a:gd name="T62" fmla="*/ 1668 w 2580"/>
                  <a:gd name="T63" fmla="*/ 200 h 890"/>
                  <a:gd name="T64" fmla="*/ 1791 w 2580"/>
                  <a:gd name="T65" fmla="*/ 203 h 890"/>
                  <a:gd name="T66" fmla="*/ 1885 w 2580"/>
                  <a:gd name="T67" fmla="*/ 245 h 890"/>
                  <a:gd name="T68" fmla="*/ 1794 w 2580"/>
                  <a:gd name="T69" fmla="*/ 265 h 890"/>
                  <a:gd name="T70" fmla="*/ 1737 w 2580"/>
                  <a:gd name="T71" fmla="*/ 279 h 890"/>
                  <a:gd name="T72" fmla="*/ 1692 w 2580"/>
                  <a:gd name="T73" fmla="*/ 341 h 890"/>
                  <a:gd name="T74" fmla="*/ 1567 w 2580"/>
                  <a:gd name="T75" fmla="*/ 393 h 890"/>
                  <a:gd name="T76" fmla="*/ 1543 w 2580"/>
                  <a:gd name="T77" fmla="*/ 467 h 890"/>
                  <a:gd name="T78" fmla="*/ 1493 w 2580"/>
                  <a:gd name="T79" fmla="*/ 427 h 890"/>
                  <a:gd name="T80" fmla="*/ 1589 w 2580"/>
                  <a:gd name="T81" fmla="*/ 316 h 890"/>
                  <a:gd name="T82" fmla="*/ 1510 w 2580"/>
                  <a:gd name="T83" fmla="*/ 335 h 890"/>
                  <a:gd name="T84" fmla="*/ 1443 w 2580"/>
                  <a:gd name="T85" fmla="*/ 371 h 890"/>
                  <a:gd name="T86" fmla="*/ 1272 w 2580"/>
                  <a:gd name="T87" fmla="*/ 455 h 890"/>
                  <a:gd name="T88" fmla="*/ 1316 w 2580"/>
                  <a:gd name="T89" fmla="*/ 536 h 890"/>
                  <a:gd name="T90" fmla="*/ 1217 w 2580"/>
                  <a:gd name="T91" fmla="*/ 596 h 890"/>
                  <a:gd name="T92" fmla="*/ 1223 w 2580"/>
                  <a:gd name="T93" fmla="*/ 562 h 890"/>
                  <a:gd name="T94" fmla="*/ 1081 w 2580"/>
                  <a:gd name="T95" fmla="*/ 480 h 890"/>
                  <a:gd name="T96" fmla="*/ 1040 w 2580"/>
                  <a:gd name="T97" fmla="*/ 528 h 890"/>
                  <a:gd name="T98" fmla="*/ 935 w 2580"/>
                  <a:gd name="T99" fmla="*/ 528 h 890"/>
                  <a:gd name="T100" fmla="*/ 831 w 2580"/>
                  <a:gd name="T101" fmla="*/ 497 h 890"/>
                  <a:gd name="T102" fmla="*/ 751 w 2580"/>
                  <a:gd name="T103" fmla="*/ 514 h 890"/>
                  <a:gd name="T104" fmla="*/ 656 w 2580"/>
                  <a:gd name="T105" fmla="*/ 513 h 890"/>
                  <a:gd name="T106" fmla="*/ 557 w 2580"/>
                  <a:gd name="T107" fmla="*/ 466 h 890"/>
                  <a:gd name="T108" fmla="*/ 394 w 2580"/>
                  <a:gd name="T109" fmla="*/ 467 h 890"/>
                  <a:gd name="T110" fmla="*/ 389 w 2580"/>
                  <a:gd name="T111" fmla="*/ 516 h 890"/>
                  <a:gd name="T112" fmla="*/ 250 w 2580"/>
                  <a:gd name="T113" fmla="*/ 519 h 890"/>
                  <a:gd name="T114" fmla="*/ 253 w 2580"/>
                  <a:gd name="T115" fmla="*/ 583 h 8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80" h="890">
                    <a:moveTo>
                      <a:pt x="344" y="792"/>
                    </a:moveTo>
                    <a:lnTo>
                      <a:pt x="328" y="804"/>
                    </a:lnTo>
                    <a:lnTo>
                      <a:pt x="318" y="810"/>
                    </a:lnTo>
                    <a:lnTo>
                      <a:pt x="314" y="818"/>
                    </a:lnTo>
                    <a:lnTo>
                      <a:pt x="306" y="828"/>
                    </a:lnTo>
                    <a:lnTo>
                      <a:pt x="314" y="834"/>
                    </a:lnTo>
                    <a:lnTo>
                      <a:pt x="320" y="844"/>
                    </a:lnTo>
                    <a:lnTo>
                      <a:pt x="322" y="862"/>
                    </a:lnTo>
                    <a:lnTo>
                      <a:pt x="336" y="878"/>
                    </a:lnTo>
                    <a:lnTo>
                      <a:pt x="326" y="888"/>
                    </a:lnTo>
                    <a:lnTo>
                      <a:pt x="322" y="890"/>
                    </a:lnTo>
                    <a:lnTo>
                      <a:pt x="306" y="878"/>
                    </a:lnTo>
                    <a:lnTo>
                      <a:pt x="300" y="876"/>
                    </a:lnTo>
                    <a:lnTo>
                      <a:pt x="290" y="866"/>
                    </a:lnTo>
                    <a:lnTo>
                      <a:pt x="280" y="860"/>
                    </a:lnTo>
                    <a:lnTo>
                      <a:pt x="270" y="862"/>
                    </a:lnTo>
                    <a:lnTo>
                      <a:pt x="264" y="862"/>
                    </a:lnTo>
                    <a:lnTo>
                      <a:pt x="254" y="858"/>
                    </a:lnTo>
                    <a:lnTo>
                      <a:pt x="240" y="850"/>
                    </a:lnTo>
                    <a:lnTo>
                      <a:pt x="232" y="850"/>
                    </a:lnTo>
                    <a:lnTo>
                      <a:pt x="222" y="852"/>
                    </a:lnTo>
                    <a:lnTo>
                      <a:pt x="210" y="844"/>
                    </a:lnTo>
                    <a:lnTo>
                      <a:pt x="198" y="846"/>
                    </a:lnTo>
                    <a:lnTo>
                      <a:pt x="172" y="828"/>
                    </a:lnTo>
                    <a:lnTo>
                      <a:pt x="158" y="822"/>
                    </a:lnTo>
                    <a:lnTo>
                      <a:pt x="162" y="808"/>
                    </a:lnTo>
                    <a:lnTo>
                      <a:pt x="174" y="796"/>
                    </a:lnTo>
                    <a:lnTo>
                      <a:pt x="172" y="786"/>
                    </a:lnTo>
                    <a:lnTo>
                      <a:pt x="188" y="776"/>
                    </a:lnTo>
                    <a:lnTo>
                      <a:pt x="170" y="774"/>
                    </a:lnTo>
                    <a:lnTo>
                      <a:pt x="172" y="766"/>
                    </a:lnTo>
                    <a:lnTo>
                      <a:pt x="182" y="762"/>
                    </a:lnTo>
                    <a:lnTo>
                      <a:pt x="198" y="758"/>
                    </a:lnTo>
                    <a:lnTo>
                      <a:pt x="200" y="726"/>
                    </a:lnTo>
                    <a:lnTo>
                      <a:pt x="184" y="716"/>
                    </a:lnTo>
                    <a:lnTo>
                      <a:pt x="164" y="716"/>
                    </a:lnTo>
                    <a:lnTo>
                      <a:pt x="162" y="710"/>
                    </a:lnTo>
                    <a:lnTo>
                      <a:pt x="130" y="708"/>
                    </a:lnTo>
                    <a:lnTo>
                      <a:pt x="126" y="694"/>
                    </a:lnTo>
                    <a:lnTo>
                      <a:pt x="108" y="690"/>
                    </a:lnTo>
                    <a:lnTo>
                      <a:pt x="110" y="678"/>
                    </a:lnTo>
                    <a:lnTo>
                      <a:pt x="106" y="668"/>
                    </a:lnTo>
                    <a:lnTo>
                      <a:pt x="82" y="668"/>
                    </a:lnTo>
                    <a:lnTo>
                      <a:pt x="78" y="672"/>
                    </a:lnTo>
                    <a:lnTo>
                      <a:pt x="72" y="674"/>
                    </a:lnTo>
                    <a:lnTo>
                      <a:pt x="64" y="670"/>
                    </a:lnTo>
                    <a:lnTo>
                      <a:pt x="64" y="650"/>
                    </a:lnTo>
                    <a:lnTo>
                      <a:pt x="82" y="650"/>
                    </a:lnTo>
                    <a:lnTo>
                      <a:pt x="84" y="648"/>
                    </a:lnTo>
                    <a:lnTo>
                      <a:pt x="56" y="618"/>
                    </a:lnTo>
                    <a:lnTo>
                      <a:pt x="52" y="596"/>
                    </a:lnTo>
                    <a:lnTo>
                      <a:pt x="32" y="594"/>
                    </a:lnTo>
                    <a:lnTo>
                      <a:pt x="32" y="588"/>
                    </a:lnTo>
                    <a:lnTo>
                      <a:pt x="14" y="584"/>
                    </a:lnTo>
                    <a:lnTo>
                      <a:pt x="10" y="578"/>
                    </a:lnTo>
                    <a:lnTo>
                      <a:pt x="6" y="562"/>
                    </a:lnTo>
                    <a:lnTo>
                      <a:pt x="0" y="550"/>
                    </a:lnTo>
                    <a:lnTo>
                      <a:pt x="2" y="538"/>
                    </a:lnTo>
                    <a:lnTo>
                      <a:pt x="2" y="522"/>
                    </a:lnTo>
                    <a:lnTo>
                      <a:pt x="8" y="510"/>
                    </a:lnTo>
                    <a:lnTo>
                      <a:pt x="26" y="496"/>
                    </a:lnTo>
                    <a:lnTo>
                      <a:pt x="40" y="494"/>
                    </a:lnTo>
                    <a:lnTo>
                      <a:pt x="22" y="486"/>
                    </a:lnTo>
                    <a:lnTo>
                      <a:pt x="12" y="474"/>
                    </a:lnTo>
                    <a:lnTo>
                      <a:pt x="56" y="438"/>
                    </a:lnTo>
                    <a:lnTo>
                      <a:pt x="64" y="424"/>
                    </a:lnTo>
                    <a:lnTo>
                      <a:pt x="40" y="406"/>
                    </a:lnTo>
                    <a:lnTo>
                      <a:pt x="50" y="396"/>
                    </a:lnTo>
                    <a:lnTo>
                      <a:pt x="42" y="382"/>
                    </a:lnTo>
                    <a:lnTo>
                      <a:pt x="32" y="372"/>
                    </a:lnTo>
                    <a:lnTo>
                      <a:pt x="40" y="352"/>
                    </a:lnTo>
                    <a:lnTo>
                      <a:pt x="34" y="336"/>
                    </a:lnTo>
                    <a:lnTo>
                      <a:pt x="24" y="318"/>
                    </a:lnTo>
                    <a:lnTo>
                      <a:pt x="40" y="302"/>
                    </a:lnTo>
                    <a:lnTo>
                      <a:pt x="16" y="288"/>
                    </a:lnTo>
                    <a:lnTo>
                      <a:pt x="20" y="266"/>
                    </a:lnTo>
                    <a:lnTo>
                      <a:pt x="30" y="256"/>
                    </a:lnTo>
                    <a:lnTo>
                      <a:pt x="40" y="254"/>
                    </a:lnTo>
                    <a:lnTo>
                      <a:pt x="40" y="248"/>
                    </a:lnTo>
                    <a:lnTo>
                      <a:pt x="62" y="244"/>
                    </a:lnTo>
                    <a:lnTo>
                      <a:pt x="80" y="244"/>
                    </a:lnTo>
                    <a:lnTo>
                      <a:pt x="86" y="254"/>
                    </a:lnTo>
                    <a:lnTo>
                      <a:pt x="96" y="258"/>
                    </a:lnTo>
                    <a:lnTo>
                      <a:pt x="134" y="260"/>
                    </a:lnTo>
                    <a:lnTo>
                      <a:pt x="162" y="274"/>
                    </a:lnTo>
                    <a:lnTo>
                      <a:pt x="188" y="290"/>
                    </a:lnTo>
                    <a:lnTo>
                      <a:pt x="218" y="306"/>
                    </a:lnTo>
                    <a:lnTo>
                      <a:pt x="220" y="324"/>
                    </a:lnTo>
                    <a:lnTo>
                      <a:pt x="202" y="340"/>
                    </a:lnTo>
                    <a:lnTo>
                      <a:pt x="172" y="348"/>
                    </a:lnTo>
                    <a:lnTo>
                      <a:pt x="146" y="338"/>
                    </a:lnTo>
                    <a:lnTo>
                      <a:pt x="116" y="332"/>
                    </a:lnTo>
                    <a:lnTo>
                      <a:pt x="94" y="324"/>
                    </a:lnTo>
                    <a:lnTo>
                      <a:pt x="76" y="316"/>
                    </a:lnTo>
                    <a:lnTo>
                      <a:pt x="90" y="334"/>
                    </a:lnTo>
                    <a:lnTo>
                      <a:pt x="106" y="342"/>
                    </a:lnTo>
                    <a:lnTo>
                      <a:pt x="114" y="348"/>
                    </a:lnTo>
                    <a:lnTo>
                      <a:pt x="116" y="360"/>
                    </a:lnTo>
                    <a:lnTo>
                      <a:pt x="122" y="386"/>
                    </a:lnTo>
                    <a:lnTo>
                      <a:pt x="132" y="388"/>
                    </a:lnTo>
                    <a:lnTo>
                      <a:pt x="148" y="402"/>
                    </a:lnTo>
                    <a:lnTo>
                      <a:pt x="168" y="402"/>
                    </a:lnTo>
                    <a:lnTo>
                      <a:pt x="170" y="392"/>
                    </a:lnTo>
                    <a:lnTo>
                      <a:pt x="158" y="388"/>
                    </a:lnTo>
                    <a:lnTo>
                      <a:pt x="148" y="376"/>
                    </a:lnTo>
                    <a:lnTo>
                      <a:pt x="156" y="366"/>
                    </a:lnTo>
                    <a:lnTo>
                      <a:pt x="168" y="376"/>
                    </a:lnTo>
                    <a:lnTo>
                      <a:pt x="180" y="380"/>
                    </a:lnTo>
                    <a:lnTo>
                      <a:pt x="206" y="386"/>
                    </a:lnTo>
                    <a:lnTo>
                      <a:pt x="206" y="376"/>
                    </a:lnTo>
                    <a:lnTo>
                      <a:pt x="196" y="364"/>
                    </a:lnTo>
                    <a:lnTo>
                      <a:pt x="208" y="352"/>
                    </a:lnTo>
                    <a:lnTo>
                      <a:pt x="226" y="342"/>
                    </a:lnTo>
                    <a:lnTo>
                      <a:pt x="236" y="334"/>
                    </a:lnTo>
                    <a:lnTo>
                      <a:pt x="264" y="342"/>
                    </a:lnTo>
                    <a:lnTo>
                      <a:pt x="270" y="318"/>
                    </a:lnTo>
                    <a:lnTo>
                      <a:pt x="262" y="310"/>
                    </a:lnTo>
                    <a:lnTo>
                      <a:pt x="266" y="288"/>
                    </a:lnTo>
                    <a:lnTo>
                      <a:pt x="258" y="280"/>
                    </a:lnTo>
                    <a:lnTo>
                      <a:pt x="292" y="278"/>
                    </a:lnTo>
                    <a:lnTo>
                      <a:pt x="304" y="292"/>
                    </a:lnTo>
                    <a:lnTo>
                      <a:pt x="304" y="300"/>
                    </a:lnTo>
                    <a:lnTo>
                      <a:pt x="288" y="300"/>
                    </a:lnTo>
                    <a:lnTo>
                      <a:pt x="278" y="310"/>
                    </a:lnTo>
                    <a:lnTo>
                      <a:pt x="294" y="324"/>
                    </a:lnTo>
                    <a:lnTo>
                      <a:pt x="318" y="326"/>
                    </a:lnTo>
                    <a:lnTo>
                      <a:pt x="328" y="302"/>
                    </a:lnTo>
                    <a:lnTo>
                      <a:pt x="386" y="280"/>
                    </a:lnTo>
                    <a:lnTo>
                      <a:pt x="396" y="282"/>
                    </a:lnTo>
                    <a:lnTo>
                      <a:pt x="408" y="270"/>
                    </a:lnTo>
                    <a:lnTo>
                      <a:pt x="420" y="266"/>
                    </a:lnTo>
                    <a:lnTo>
                      <a:pt x="416" y="284"/>
                    </a:lnTo>
                    <a:lnTo>
                      <a:pt x="436" y="284"/>
                    </a:lnTo>
                    <a:lnTo>
                      <a:pt x="440" y="276"/>
                    </a:lnTo>
                    <a:lnTo>
                      <a:pt x="476" y="278"/>
                    </a:lnTo>
                    <a:lnTo>
                      <a:pt x="500" y="264"/>
                    </a:lnTo>
                    <a:lnTo>
                      <a:pt x="504" y="274"/>
                    </a:lnTo>
                    <a:lnTo>
                      <a:pt x="502" y="282"/>
                    </a:lnTo>
                    <a:lnTo>
                      <a:pt x="512" y="282"/>
                    </a:lnTo>
                    <a:lnTo>
                      <a:pt x="516" y="274"/>
                    </a:lnTo>
                    <a:lnTo>
                      <a:pt x="532" y="264"/>
                    </a:lnTo>
                    <a:lnTo>
                      <a:pt x="520" y="248"/>
                    </a:lnTo>
                    <a:lnTo>
                      <a:pt x="498" y="240"/>
                    </a:lnTo>
                    <a:lnTo>
                      <a:pt x="498" y="226"/>
                    </a:lnTo>
                    <a:lnTo>
                      <a:pt x="506" y="224"/>
                    </a:lnTo>
                    <a:lnTo>
                      <a:pt x="526" y="242"/>
                    </a:lnTo>
                    <a:lnTo>
                      <a:pt x="558" y="244"/>
                    </a:lnTo>
                    <a:lnTo>
                      <a:pt x="592" y="256"/>
                    </a:lnTo>
                    <a:lnTo>
                      <a:pt x="620" y="268"/>
                    </a:lnTo>
                    <a:lnTo>
                      <a:pt x="650" y="284"/>
                    </a:lnTo>
                    <a:lnTo>
                      <a:pt x="658" y="270"/>
                    </a:lnTo>
                    <a:lnTo>
                      <a:pt x="644" y="256"/>
                    </a:lnTo>
                    <a:lnTo>
                      <a:pt x="626" y="246"/>
                    </a:lnTo>
                    <a:lnTo>
                      <a:pt x="626" y="236"/>
                    </a:lnTo>
                    <a:lnTo>
                      <a:pt x="634" y="216"/>
                    </a:lnTo>
                    <a:lnTo>
                      <a:pt x="624" y="210"/>
                    </a:lnTo>
                    <a:lnTo>
                      <a:pt x="626" y="204"/>
                    </a:lnTo>
                    <a:lnTo>
                      <a:pt x="650" y="186"/>
                    </a:lnTo>
                    <a:lnTo>
                      <a:pt x="666" y="154"/>
                    </a:lnTo>
                    <a:lnTo>
                      <a:pt x="716" y="158"/>
                    </a:lnTo>
                    <a:lnTo>
                      <a:pt x="720" y="164"/>
                    </a:lnTo>
                    <a:lnTo>
                      <a:pt x="716" y="182"/>
                    </a:lnTo>
                    <a:lnTo>
                      <a:pt x="706" y="198"/>
                    </a:lnTo>
                    <a:lnTo>
                      <a:pt x="716" y="206"/>
                    </a:lnTo>
                    <a:lnTo>
                      <a:pt x="720" y="224"/>
                    </a:lnTo>
                    <a:lnTo>
                      <a:pt x="716" y="268"/>
                    </a:lnTo>
                    <a:lnTo>
                      <a:pt x="732" y="280"/>
                    </a:lnTo>
                    <a:lnTo>
                      <a:pt x="724" y="298"/>
                    </a:lnTo>
                    <a:lnTo>
                      <a:pt x="696" y="322"/>
                    </a:lnTo>
                    <a:lnTo>
                      <a:pt x="682" y="328"/>
                    </a:lnTo>
                    <a:lnTo>
                      <a:pt x="666" y="324"/>
                    </a:lnTo>
                    <a:lnTo>
                      <a:pt x="658" y="328"/>
                    </a:lnTo>
                    <a:lnTo>
                      <a:pt x="670" y="336"/>
                    </a:lnTo>
                    <a:lnTo>
                      <a:pt x="688" y="340"/>
                    </a:lnTo>
                    <a:lnTo>
                      <a:pt x="706" y="342"/>
                    </a:lnTo>
                    <a:lnTo>
                      <a:pt x="726" y="326"/>
                    </a:lnTo>
                    <a:lnTo>
                      <a:pt x="754" y="298"/>
                    </a:lnTo>
                    <a:lnTo>
                      <a:pt x="746" y="282"/>
                    </a:lnTo>
                    <a:lnTo>
                      <a:pt x="756" y="266"/>
                    </a:lnTo>
                    <a:lnTo>
                      <a:pt x="778" y="270"/>
                    </a:lnTo>
                    <a:lnTo>
                      <a:pt x="788" y="280"/>
                    </a:lnTo>
                    <a:lnTo>
                      <a:pt x="792" y="296"/>
                    </a:lnTo>
                    <a:lnTo>
                      <a:pt x="806" y="284"/>
                    </a:lnTo>
                    <a:lnTo>
                      <a:pt x="798" y="268"/>
                    </a:lnTo>
                    <a:lnTo>
                      <a:pt x="778" y="262"/>
                    </a:lnTo>
                    <a:lnTo>
                      <a:pt x="736" y="260"/>
                    </a:lnTo>
                    <a:lnTo>
                      <a:pt x="736" y="240"/>
                    </a:lnTo>
                    <a:lnTo>
                      <a:pt x="744" y="220"/>
                    </a:lnTo>
                    <a:lnTo>
                      <a:pt x="734" y="204"/>
                    </a:lnTo>
                    <a:lnTo>
                      <a:pt x="728" y="192"/>
                    </a:lnTo>
                    <a:lnTo>
                      <a:pt x="740" y="180"/>
                    </a:lnTo>
                    <a:lnTo>
                      <a:pt x="754" y="174"/>
                    </a:lnTo>
                    <a:lnTo>
                      <a:pt x="756" y="158"/>
                    </a:lnTo>
                    <a:lnTo>
                      <a:pt x="764" y="158"/>
                    </a:lnTo>
                    <a:lnTo>
                      <a:pt x="766" y="176"/>
                    </a:lnTo>
                    <a:lnTo>
                      <a:pt x="760" y="190"/>
                    </a:lnTo>
                    <a:lnTo>
                      <a:pt x="764" y="200"/>
                    </a:lnTo>
                    <a:lnTo>
                      <a:pt x="780" y="204"/>
                    </a:lnTo>
                    <a:lnTo>
                      <a:pt x="804" y="210"/>
                    </a:lnTo>
                    <a:lnTo>
                      <a:pt x="816" y="210"/>
                    </a:lnTo>
                    <a:lnTo>
                      <a:pt x="802" y="200"/>
                    </a:lnTo>
                    <a:lnTo>
                      <a:pt x="782" y="194"/>
                    </a:lnTo>
                    <a:lnTo>
                      <a:pt x="774" y="182"/>
                    </a:lnTo>
                    <a:lnTo>
                      <a:pt x="786" y="178"/>
                    </a:lnTo>
                    <a:lnTo>
                      <a:pt x="806" y="182"/>
                    </a:lnTo>
                    <a:lnTo>
                      <a:pt x="792" y="166"/>
                    </a:lnTo>
                    <a:lnTo>
                      <a:pt x="798" y="162"/>
                    </a:lnTo>
                    <a:lnTo>
                      <a:pt x="832" y="172"/>
                    </a:lnTo>
                    <a:lnTo>
                      <a:pt x="852" y="188"/>
                    </a:lnTo>
                    <a:lnTo>
                      <a:pt x="880" y="188"/>
                    </a:lnTo>
                    <a:lnTo>
                      <a:pt x="866" y="174"/>
                    </a:lnTo>
                    <a:lnTo>
                      <a:pt x="848" y="160"/>
                    </a:lnTo>
                    <a:lnTo>
                      <a:pt x="842" y="138"/>
                    </a:lnTo>
                    <a:lnTo>
                      <a:pt x="854" y="130"/>
                    </a:lnTo>
                    <a:lnTo>
                      <a:pt x="900" y="128"/>
                    </a:lnTo>
                    <a:lnTo>
                      <a:pt x="946" y="120"/>
                    </a:lnTo>
                    <a:lnTo>
                      <a:pt x="934" y="98"/>
                    </a:lnTo>
                    <a:lnTo>
                      <a:pt x="972" y="80"/>
                    </a:lnTo>
                    <a:lnTo>
                      <a:pt x="1056" y="52"/>
                    </a:lnTo>
                    <a:lnTo>
                      <a:pt x="1092" y="48"/>
                    </a:lnTo>
                    <a:lnTo>
                      <a:pt x="1126" y="52"/>
                    </a:lnTo>
                    <a:lnTo>
                      <a:pt x="1176" y="36"/>
                    </a:lnTo>
                    <a:lnTo>
                      <a:pt x="1172" y="20"/>
                    </a:lnTo>
                    <a:lnTo>
                      <a:pt x="1196" y="0"/>
                    </a:lnTo>
                    <a:lnTo>
                      <a:pt x="1230" y="2"/>
                    </a:lnTo>
                    <a:lnTo>
                      <a:pt x="1248" y="8"/>
                    </a:lnTo>
                    <a:lnTo>
                      <a:pt x="1226" y="20"/>
                    </a:lnTo>
                    <a:lnTo>
                      <a:pt x="1268" y="22"/>
                    </a:lnTo>
                    <a:lnTo>
                      <a:pt x="1260" y="36"/>
                    </a:lnTo>
                    <a:lnTo>
                      <a:pt x="1336" y="34"/>
                    </a:lnTo>
                    <a:lnTo>
                      <a:pt x="1364" y="52"/>
                    </a:lnTo>
                    <a:lnTo>
                      <a:pt x="1368" y="64"/>
                    </a:lnTo>
                    <a:lnTo>
                      <a:pt x="1360" y="84"/>
                    </a:lnTo>
                    <a:lnTo>
                      <a:pt x="1326" y="102"/>
                    </a:lnTo>
                    <a:lnTo>
                      <a:pt x="1290" y="122"/>
                    </a:lnTo>
                    <a:lnTo>
                      <a:pt x="1240" y="150"/>
                    </a:lnTo>
                    <a:lnTo>
                      <a:pt x="1244" y="154"/>
                    </a:lnTo>
                    <a:lnTo>
                      <a:pt x="1266" y="146"/>
                    </a:lnTo>
                    <a:lnTo>
                      <a:pt x="1308" y="134"/>
                    </a:lnTo>
                    <a:lnTo>
                      <a:pt x="1306" y="126"/>
                    </a:lnTo>
                    <a:lnTo>
                      <a:pt x="1316" y="116"/>
                    </a:lnTo>
                    <a:lnTo>
                      <a:pt x="1332" y="112"/>
                    </a:lnTo>
                    <a:lnTo>
                      <a:pt x="1336" y="122"/>
                    </a:lnTo>
                    <a:lnTo>
                      <a:pt x="1348" y="126"/>
                    </a:lnTo>
                    <a:lnTo>
                      <a:pt x="1366" y="138"/>
                    </a:lnTo>
                    <a:lnTo>
                      <a:pt x="1376" y="132"/>
                    </a:lnTo>
                    <a:lnTo>
                      <a:pt x="1450" y="134"/>
                    </a:lnTo>
                    <a:lnTo>
                      <a:pt x="1450" y="144"/>
                    </a:lnTo>
                    <a:lnTo>
                      <a:pt x="1522" y="152"/>
                    </a:lnTo>
                    <a:lnTo>
                      <a:pt x="1530" y="126"/>
                    </a:lnTo>
                    <a:lnTo>
                      <a:pt x="1544" y="128"/>
                    </a:lnTo>
                    <a:lnTo>
                      <a:pt x="1564" y="138"/>
                    </a:lnTo>
                    <a:lnTo>
                      <a:pt x="1596" y="136"/>
                    </a:lnTo>
                    <a:lnTo>
                      <a:pt x="1614" y="156"/>
                    </a:lnTo>
                    <a:lnTo>
                      <a:pt x="1618" y="174"/>
                    </a:lnTo>
                    <a:lnTo>
                      <a:pt x="1606" y="182"/>
                    </a:lnTo>
                    <a:lnTo>
                      <a:pt x="1628" y="208"/>
                    </a:lnTo>
                    <a:lnTo>
                      <a:pt x="1650" y="214"/>
                    </a:lnTo>
                    <a:lnTo>
                      <a:pt x="1670" y="184"/>
                    </a:lnTo>
                    <a:lnTo>
                      <a:pt x="1696" y="198"/>
                    </a:lnTo>
                    <a:lnTo>
                      <a:pt x="1720" y="190"/>
                    </a:lnTo>
                    <a:lnTo>
                      <a:pt x="1746" y="200"/>
                    </a:lnTo>
                    <a:lnTo>
                      <a:pt x="1768" y="192"/>
                    </a:lnTo>
                    <a:lnTo>
                      <a:pt x="1784" y="184"/>
                    </a:lnTo>
                    <a:lnTo>
                      <a:pt x="1782" y="166"/>
                    </a:lnTo>
                    <a:lnTo>
                      <a:pt x="1804" y="158"/>
                    </a:lnTo>
                    <a:lnTo>
                      <a:pt x="1872" y="162"/>
                    </a:lnTo>
                    <a:lnTo>
                      <a:pt x="1884" y="172"/>
                    </a:lnTo>
                    <a:lnTo>
                      <a:pt x="1890" y="176"/>
                    </a:lnTo>
                    <a:lnTo>
                      <a:pt x="1926" y="172"/>
                    </a:lnTo>
                    <a:lnTo>
                      <a:pt x="1942" y="180"/>
                    </a:lnTo>
                    <a:lnTo>
                      <a:pt x="1934" y="190"/>
                    </a:lnTo>
                    <a:lnTo>
                      <a:pt x="1948" y="196"/>
                    </a:lnTo>
                    <a:lnTo>
                      <a:pt x="1978" y="208"/>
                    </a:lnTo>
                    <a:lnTo>
                      <a:pt x="2030" y="210"/>
                    </a:lnTo>
                    <a:lnTo>
                      <a:pt x="2084" y="212"/>
                    </a:lnTo>
                    <a:lnTo>
                      <a:pt x="2106" y="224"/>
                    </a:lnTo>
                    <a:lnTo>
                      <a:pt x="2104" y="238"/>
                    </a:lnTo>
                    <a:lnTo>
                      <a:pt x="2108" y="246"/>
                    </a:lnTo>
                    <a:lnTo>
                      <a:pt x="2126" y="252"/>
                    </a:lnTo>
                    <a:lnTo>
                      <a:pt x="2140" y="246"/>
                    </a:lnTo>
                    <a:lnTo>
                      <a:pt x="2206" y="250"/>
                    </a:lnTo>
                    <a:lnTo>
                      <a:pt x="2214" y="250"/>
                    </a:lnTo>
                    <a:lnTo>
                      <a:pt x="2230" y="242"/>
                    </a:lnTo>
                    <a:lnTo>
                      <a:pt x="2236" y="244"/>
                    </a:lnTo>
                    <a:lnTo>
                      <a:pt x="2236" y="256"/>
                    </a:lnTo>
                    <a:lnTo>
                      <a:pt x="2254" y="270"/>
                    </a:lnTo>
                    <a:lnTo>
                      <a:pt x="2274" y="272"/>
                    </a:lnTo>
                    <a:lnTo>
                      <a:pt x="2280" y="264"/>
                    </a:lnTo>
                    <a:lnTo>
                      <a:pt x="2274" y="252"/>
                    </a:lnTo>
                    <a:lnTo>
                      <a:pt x="2272" y="234"/>
                    </a:lnTo>
                    <a:lnTo>
                      <a:pt x="2284" y="232"/>
                    </a:lnTo>
                    <a:lnTo>
                      <a:pt x="2302" y="240"/>
                    </a:lnTo>
                    <a:lnTo>
                      <a:pt x="2334" y="240"/>
                    </a:lnTo>
                    <a:lnTo>
                      <a:pt x="2372" y="246"/>
                    </a:lnTo>
                    <a:lnTo>
                      <a:pt x="2416" y="262"/>
                    </a:lnTo>
                    <a:lnTo>
                      <a:pt x="2442" y="276"/>
                    </a:lnTo>
                    <a:lnTo>
                      <a:pt x="2488" y="296"/>
                    </a:lnTo>
                    <a:lnTo>
                      <a:pt x="2496" y="308"/>
                    </a:lnTo>
                    <a:lnTo>
                      <a:pt x="2502" y="320"/>
                    </a:lnTo>
                    <a:lnTo>
                      <a:pt x="2512" y="336"/>
                    </a:lnTo>
                    <a:lnTo>
                      <a:pt x="2520" y="332"/>
                    </a:lnTo>
                    <a:lnTo>
                      <a:pt x="2514" y="314"/>
                    </a:lnTo>
                    <a:lnTo>
                      <a:pt x="2530" y="316"/>
                    </a:lnTo>
                    <a:lnTo>
                      <a:pt x="2550" y="320"/>
                    </a:lnTo>
                    <a:lnTo>
                      <a:pt x="2568" y="332"/>
                    </a:lnTo>
                    <a:lnTo>
                      <a:pt x="2580" y="344"/>
                    </a:lnTo>
                    <a:lnTo>
                      <a:pt x="2568" y="356"/>
                    </a:lnTo>
                    <a:lnTo>
                      <a:pt x="2542" y="362"/>
                    </a:lnTo>
                    <a:lnTo>
                      <a:pt x="2538" y="376"/>
                    </a:lnTo>
                    <a:lnTo>
                      <a:pt x="2530" y="394"/>
                    </a:lnTo>
                    <a:lnTo>
                      <a:pt x="2502" y="380"/>
                    </a:lnTo>
                    <a:lnTo>
                      <a:pt x="2486" y="374"/>
                    </a:lnTo>
                    <a:lnTo>
                      <a:pt x="2488" y="358"/>
                    </a:lnTo>
                    <a:lnTo>
                      <a:pt x="2446" y="360"/>
                    </a:lnTo>
                    <a:lnTo>
                      <a:pt x="2440" y="340"/>
                    </a:lnTo>
                    <a:lnTo>
                      <a:pt x="2426" y="342"/>
                    </a:lnTo>
                    <a:lnTo>
                      <a:pt x="2424" y="356"/>
                    </a:lnTo>
                    <a:lnTo>
                      <a:pt x="2430" y="362"/>
                    </a:lnTo>
                    <a:lnTo>
                      <a:pt x="2412" y="378"/>
                    </a:lnTo>
                    <a:lnTo>
                      <a:pt x="2392" y="380"/>
                    </a:lnTo>
                    <a:lnTo>
                      <a:pt x="2378" y="378"/>
                    </a:lnTo>
                    <a:lnTo>
                      <a:pt x="2370" y="372"/>
                    </a:lnTo>
                    <a:lnTo>
                      <a:pt x="2368" y="380"/>
                    </a:lnTo>
                    <a:lnTo>
                      <a:pt x="2382" y="386"/>
                    </a:lnTo>
                    <a:lnTo>
                      <a:pt x="2396" y="394"/>
                    </a:lnTo>
                    <a:lnTo>
                      <a:pt x="2402" y="412"/>
                    </a:lnTo>
                    <a:lnTo>
                      <a:pt x="2414" y="430"/>
                    </a:lnTo>
                    <a:lnTo>
                      <a:pt x="2400" y="438"/>
                    </a:lnTo>
                    <a:lnTo>
                      <a:pt x="2374" y="428"/>
                    </a:lnTo>
                    <a:lnTo>
                      <a:pt x="2362" y="438"/>
                    </a:lnTo>
                    <a:lnTo>
                      <a:pt x="2326" y="454"/>
                    </a:lnTo>
                    <a:lnTo>
                      <a:pt x="2306" y="464"/>
                    </a:lnTo>
                    <a:lnTo>
                      <a:pt x="2266" y="496"/>
                    </a:lnTo>
                    <a:lnTo>
                      <a:pt x="2252" y="484"/>
                    </a:lnTo>
                    <a:lnTo>
                      <a:pt x="2222" y="484"/>
                    </a:lnTo>
                    <a:lnTo>
                      <a:pt x="2206" y="500"/>
                    </a:lnTo>
                    <a:lnTo>
                      <a:pt x="2202" y="484"/>
                    </a:lnTo>
                    <a:lnTo>
                      <a:pt x="2192" y="484"/>
                    </a:lnTo>
                    <a:lnTo>
                      <a:pt x="2188" y="496"/>
                    </a:lnTo>
                    <a:lnTo>
                      <a:pt x="2160" y="496"/>
                    </a:lnTo>
                    <a:lnTo>
                      <a:pt x="2136" y="534"/>
                    </a:lnTo>
                    <a:lnTo>
                      <a:pt x="2136" y="546"/>
                    </a:lnTo>
                    <a:lnTo>
                      <a:pt x="2152" y="546"/>
                    </a:lnTo>
                    <a:lnTo>
                      <a:pt x="2148" y="564"/>
                    </a:lnTo>
                    <a:lnTo>
                      <a:pt x="2154" y="580"/>
                    </a:lnTo>
                    <a:lnTo>
                      <a:pt x="2136" y="586"/>
                    </a:lnTo>
                    <a:lnTo>
                      <a:pt x="2130" y="600"/>
                    </a:lnTo>
                    <a:lnTo>
                      <a:pt x="2136" y="618"/>
                    </a:lnTo>
                    <a:lnTo>
                      <a:pt x="2112" y="626"/>
                    </a:lnTo>
                    <a:lnTo>
                      <a:pt x="2104" y="634"/>
                    </a:lnTo>
                    <a:lnTo>
                      <a:pt x="2104" y="640"/>
                    </a:lnTo>
                    <a:lnTo>
                      <a:pt x="2106" y="644"/>
                    </a:lnTo>
                    <a:lnTo>
                      <a:pt x="2104" y="648"/>
                    </a:lnTo>
                    <a:lnTo>
                      <a:pt x="2080" y="656"/>
                    </a:lnTo>
                    <a:lnTo>
                      <a:pt x="2080" y="670"/>
                    </a:lnTo>
                    <a:lnTo>
                      <a:pt x="2050" y="700"/>
                    </a:lnTo>
                    <a:lnTo>
                      <a:pt x="2046" y="668"/>
                    </a:lnTo>
                    <a:lnTo>
                      <a:pt x="2034" y="618"/>
                    </a:lnTo>
                    <a:lnTo>
                      <a:pt x="2034" y="582"/>
                    </a:lnTo>
                    <a:lnTo>
                      <a:pt x="2046" y="568"/>
                    </a:lnTo>
                    <a:lnTo>
                      <a:pt x="2058" y="546"/>
                    </a:lnTo>
                    <a:lnTo>
                      <a:pt x="2074" y="542"/>
                    </a:lnTo>
                    <a:lnTo>
                      <a:pt x="2116" y="502"/>
                    </a:lnTo>
                    <a:lnTo>
                      <a:pt x="2148" y="480"/>
                    </a:lnTo>
                    <a:lnTo>
                      <a:pt x="2158" y="476"/>
                    </a:lnTo>
                    <a:lnTo>
                      <a:pt x="2174" y="440"/>
                    </a:lnTo>
                    <a:lnTo>
                      <a:pt x="2182" y="436"/>
                    </a:lnTo>
                    <a:lnTo>
                      <a:pt x="2166" y="430"/>
                    </a:lnTo>
                    <a:lnTo>
                      <a:pt x="2160" y="432"/>
                    </a:lnTo>
                    <a:lnTo>
                      <a:pt x="2154" y="438"/>
                    </a:lnTo>
                    <a:lnTo>
                      <a:pt x="2154" y="456"/>
                    </a:lnTo>
                    <a:lnTo>
                      <a:pt x="2140" y="456"/>
                    </a:lnTo>
                    <a:lnTo>
                      <a:pt x="2108" y="476"/>
                    </a:lnTo>
                    <a:lnTo>
                      <a:pt x="2100" y="468"/>
                    </a:lnTo>
                    <a:lnTo>
                      <a:pt x="2108" y="452"/>
                    </a:lnTo>
                    <a:lnTo>
                      <a:pt x="2098" y="456"/>
                    </a:lnTo>
                    <a:lnTo>
                      <a:pt x="2058" y="456"/>
                    </a:lnTo>
                    <a:lnTo>
                      <a:pt x="2020" y="486"/>
                    </a:lnTo>
                    <a:lnTo>
                      <a:pt x="2012" y="502"/>
                    </a:lnTo>
                    <a:lnTo>
                      <a:pt x="2016" y="506"/>
                    </a:lnTo>
                    <a:lnTo>
                      <a:pt x="2026" y="516"/>
                    </a:lnTo>
                    <a:lnTo>
                      <a:pt x="2010" y="516"/>
                    </a:lnTo>
                    <a:lnTo>
                      <a:pt x="1994" y="518"/>
                    </a:lnTo>
                    <a:lnTo>
                      <a:pt x="1964" y="520"/>
                    </a:lnTo>
                    <a:lnTo>
                      <a:pt x="1972" y="512"/>
                    </a:lnTo>
                    <a:lnTo>
                      <a:pt x="1966" y="504"/>
                    </a:lnTo>
                    <a:lnTo>
                      <a:pt x="1944" y="502"/>
                    </a:lnTo>
                    <a:lnTo>
                      <a:pt x="1930" y="504"/>
                    </a:lnTo>
                    <a:lnTo>
                      <a:pt x="1924" y="512"/>
                    </a:lnTo>
                    <a:lnTo>
                      <a:pt x="1894" y="510"/>
                    </a:lnTo>
                    <a:lnTo>
                      <a:pt x="1880" y="512"/>
                    </a:lnTo>
                    <a:lnTo>
                      <a:pt x="1828" y="512"/>
                    </a:lnTo>
                    <a:lnTo>
                      <a:pt x="1712" y="612"/>
                    </a:lnTo>
                    <a:lnTo>
                      <a:pt x="1714" y="622"/>
                    </a:lnTo>
                    <a:lnTo>
                      <a:pt x="1734" y="620"/>
                    </a:lnTo>
                    <a:lnTo>
                      <a:pt x="1736" y="636"/>
                    </a:lnTo>
                    <a:lnTo>
                      <a:pt x="1746" y="624"/>
                    </a:lnTo>
                    <a:lnTo>
                      <a:pt x="1756" y="640"/>
                    </a:lnTo>
                    <a:lnTo>
                      <a:pt x="1770" y="628"/>
                    </a:lnTo>
                    <a:lnTo>
                      <a:pt x="1792" y="632"/>
                    </a:lnTo>
                    <a:lnTo>
                      <a:pt x="1808" y="652"/>
                    </a:lnTo>
                    <a:lnTo>
                      <a:pt x="1804" y="674"/>
                    </a:lnTo>
                    <a:lnTo>
                      <a:pt x="1796" y="696"/>
                    </a:lnTo>
                    <a:lnTo>
                      <a:pt x="1794" y="728"/>
                    </a:lnTo>
                    <a:lnTo>
                      <a:pt x="1788" y="746"/>
                    </a:lnTo>
                    <a:lnTo>
                      <a:pt x="1728" y="820"/>
                    </a:lnTo>
                    <a:lnTo>
                      <a:pt x="1710" y="842"/>
                    </a:lnTo>
                    <a:lnTo>
                      <a:pt x="1696" y="852"/>
                    </a:lnTo>
                    <a:lnTo>
                      <a:pt x="1678" y="860"/>
                    </a:lnTo>
                    <a:lnTo>
                      <a:pt x="1664" y="852"/>
                    </a:lnTo>
                    <a:lnTo>
                      <a:pt x="1646" y="856"/>
                    </a:lnTo>
                    <a:lnTo>
                      <a:pt x="1646" y="820"/>
                    </a:lnTo>
                    <a:lnTo>
                      <a:pt x="1660" y="810"/>
                    </a:lnTo>
                    <a:lnTo>
                      <a:pt x="1666" y="816"/>
                    </a:lnTo>
                    <a:lnTo>
                      <a:pt x="1678" y="814"/>
                    </a:lnTo>
                    <a:lnTo>
                      <a:pt x="1690" y="792"/>
                    </a:lnTo>
                    <a:lnTo>
                      <a:pt x="1696" y="770"/>
                    </a:lnTo>
                    <a:lnTo>
                      <a:pt x="1704" y="766"/>
                    </a:lnTo>
                    <a:lnTo>
                      <a:pt x="1702" y="752"/>
                    </a:lnTo>
                    <a:lnTo>
                      <a:pt x="1686" y="754"/>
                    </a:lnTo>
                    <a:lnTo>
                      <a:pt x="1672" y="756"/>
                    </a:lnTo>
                    <a:lnTo>
                      <a:pt x="1666" y="764"/>
                    </a:lnTo>
                    <a:lnTo>
                      <a:pt x="1644" y="762"/>
                    </a:lnTo>
                    <a:lnTo>
                      <a:pt x="1640" y="742"/>
                    </a:lnTo>
                    <a:lnTo>
                      <a:pt x="1610" y="726"/>
                    </a:lnTo>
                    <a:lnTo>
                      <a:pt x="1594" y="726"/>
                    </a:lnTo>
                    <a:lnTo>
                      <a:pt x="1572" y="674"/>
                    </a:lnTo>
                    <a:lnTo>
                      <a:pt x="1560" y="654"/>
                    </a:lnTo>
                    <a:lnTo>
                      <a:pt x="1530" y="642"/>
                    </a:lnTo>
                    <a:lnTo>
                      <a:pt x="1486" y="646"/>
                    </a:lnTo>
                    <a:lnTo>
                      <a:pt x="1472" y="652"/>
                    </a:lnTo>
                    <a:lnTo>
                      <a:pt x="1470" y="660"/>
                    </a:lnTo>
                    <a:lnTo>
                      <a:pt x="1482" y="662"/>
                    </a:lnTo>
                    <a:lnTo>
                      <a:pt x="1482" y="676"/>
                    </a:lnTo>
                    <a:lnTo>
                      <a:pt x="1472" y="682"/>
                    </a:lnTo>
                    <a:lnTo>
                      <a:pt x="1462" y="700"/>
                    </a:lnTo>
                    <a:lnTo>
                      <a:pt x="1458" y="716"/>
                    </a:lnTo>
                    <a:lnTo>
                      <a:pt x="1446" y="718"/>
                    </a:lnTo>
                    <a:lnTo>
                      <a:pt x="1436" y="728"/>
                    </a:lnTo>
                    <a:lnTo>
                      <a:pt x="1418" y="718"/>
                    </a:lnTo>
                    <a:lnTo>
                      <a:pt x="1394" y="716"/>
                    </a:lnTo>
                    <a:lnTo>
                      <a:pt x="1386" y="710"/>
                    </a:lnTo>
                    <a:lnTo>
                      <a:pt x="1376" y="712"/>
                    </a:lnTo>
                    <a:lnTo>
                      <a:pt x="1358" y="726"/>
                    </a:lnTo>
                    <a:lnTo>
                      <a:pt x="1328" y="732"/>
                    </a:lnTo>
                    <a:lnTo>
                      <a:pt x="1310" y="734"/>
                    </a:lnTo>
                    <a:lnTo>
                      <a:pt x="1288" y="732"/>
                    </a:lnTo>
                    <a:lnTo>
                      <a:pt x="1282" y="726"/>
                    </a:lnTo>
                    <a:lnTo>
                      <a:pt x="1276" y="718"/>
                    </a:lnTo>
                    <a:lnTo>
                      <a:pt x="1266" y="716"/>
                    </a:lnTo>
                    <a:lnTo>
                      <a:pt x="1260" y="710"/>
                    </a:lnTo>
                    <a:lnTo>
                      <a:pt x="1236" y="706"/>
                    </a:lnTo>
                    <a:lnTo>
                      <a:pt x="1222" y="714"/>
                    </a:lnTo>
                    <a:lnTo>
                      <a:pt x="1196" y="710"/>
                    </a:lnTo>
                    <a:lnTo>
                      <a:pt x="1186" y="698"/>
                    </a:lnTo>
                    <a:lnTo>
                      <a:pt x="1184" y="688"/>
                    </a:lnTo>
                    <a:lnTo>
                      <a:pt x="1160" y="680"/>
                    </a:lnTo>
                    <a:lnTo>
                      <a:pt x="1132" y="674"/>
                    </a:lnTo>
                    <a:lnTo>
                      <a:pt x="1114" y="692"/>
                    </a:lnTo>
                    <a:lnTo>
                      <a:pt x="1126" y="706"/>
                    </a:lnTo>
                    <a:lnTo>
                      <a:pt x="1124" y="714"/>
                    </a:lnTo>
                    <a:lnTo>
                      <a:pt x="1112" y="724"/>
                    </a:lnTo>
                    <a:lnTo>
                      <a:pt x="1104" y="718"/>
                    </a:lnTo>
                    <a:lnTo>
                      <a:pt x="1072" y="718"/>
                    </a:lnTo>
                    <a:lnTo>
                      <a:pt x="1062" y="706"/>
                    </a:lnTo>
                    <a:lnTo>
                      <a:pt x="1042" y="702"/>
                    </a:lnTo>
                    <a:lnTo>
                      <a:pt x="1024" y="700"/>
                    </a:lnTo>
                    <a:lnTo>
                      <a:pt x="990" y="718"/>
                    </a:lnTo>
                    <a:lnTo>
                      <a:pt x="982" y="726"/>
                    </a:lnTo>
                    <a:lnTo>
                      <a:pt x="968" y="728"/>
                    </a:lnTo>
                    <a:lnTo>
                      <a:pt x="960" y="736"/>
                    </a:lnTo>
                    <a:lnTo>
                      <a:pt x="944" y="736"/>
                    </a:lnTo>
                    <a:lnTo>
                      <a:pt x="940" y="722"/>
                    </a:lnTo>
                    <a:lnTo>
                      <a:pt x="918" y="720"/>
                    </a:lnTo>
                    <a:lnTo>
                      <a:pt x="904" y="710"/>
                    </a:lnTo>
                    <a:lnTo>
                      <a:pt x="894" y="696"/>
                    </a:lnTo>
                    <a:lnTo>
                      <a:pt x="866" y="700"/>
                    </a:lnTo>
                    <a:lnTo>
                      <a:pt x="844" y="688"/>
                    </a:lnTo>
                    <a:lnTo>
                      <a:pt x="840" y="696"/>
                    </a:lnTo>
                    <a:lnTo>
                      <a:pt x="832" y="696"/>
                    </a:lnTo>
                    <a:lnTo>
                      <a:pt x="818" y="672"/>
                    </a:lnTo>
                    <a:lnTo>
                      <a:pt x="802" y="648"/>
                    </a:lnTo>
                    <a:lnTo>
                      <a:pt x="784" y="636"/>
                    </a:lnTo>
                    <a:lnTo>
                      <a:pt x="782" y="626"/>
                    </a:lnTo>
                    <a:lnTo>
                      <a:pt x="760" y="632"/>
                    </a:lnTo>
                    <a:lnTo>
                      <a:pt x="742" y="642"/>
                    </a:lnTo>
                    <a:lnTo>
                      <a:pt x="722" y="632"/>
                    </a:lnTo>
                    <a:lnTo>
                      <a:pt x="702" y="626"/>
                    </a:lnTo>
                    <a:lnTo>
                      <a:pt x="692" y="620"/>
                    </a:lnTo>
                    <a:lnTo>
                      <a:pt x="688" y="606"/>
                    </a:lnTo>
                    <a:lnTo>
                      <a:pt x="668" y="604"/>
                    </a:lnTo>
                    <a:lnTo>
                      <a:pt x="646" y="608"/>
                    </a:lnTo>
                    <a:lnTo>
                      <a:pt x="558" y="632"/>
                    </a:lnTo>
                    <a:lnTo>
                      <a:pt x="536" y="634"/>
                    </a:lnTo>
                    <a:lnTo>
                      <a:pt x="540" y="644"/>
                    </a:lnTo>
                    <a:lnTo>
                      <a:pt x="544" y="652"/>
                    </a:lnTo>
                    <a:lnTo>
                      <a:pt x="532" y="656"/>
                    </a:lnTo>
                    <a:lnTo>
                      <a:pt x="530" y="666"/>
                    </a:lnTo>
                    <a:lnTo>
                      <a:pt x="524" y="672"/>
                    </a:lnTo>
                    <a:lnTo>
                      <a:pt x="518" y="680"/>
                    </a:lnTo>
                    <a:lnTo>
                      <a:pt x="532" y="684"/>
                    </a:lnTo>
                    <a:lnTo>
                      <a:pt x="540" y="692"/>
                    </a:lnTo>
                    <a:lnTo>
                      <a:pt x="530" y="702"/>
                    </a:lnTo>
                    <a:lnTo>
                      <a:pt x="504" y="704"/>
                    </a:lnTo>
                    <a:lnTo>
                      <a:pt x="494" y="694"/>
                    </a:lnTo>
                    <a:lnTo>
                      <a:pt x="476" y="694"/>
                    </a:lnTo>
                    <a:lnTo>
                      <a:pt x="454" y="704"/>
                    </a:lnTo>
                    <a:lnTo>
                      <a:pt x="438" y="702"/>
                    </a:lnTo>
                    <a:lnTo>
                      <a:pt x="416" y="688"/>
                    </a:lnTo>
                    <a:lnTo>
                      <a:pt x="380" y="682"/>
                    </a:lnTo>
                    <a:lnTo>
                      <a:pt x="364" y="688"/>
                    </a:lnTo>
                    <a:lnTo>
                      <a:pt x="340" y="706"/>
                    </a:lnTo>
                    <a:lnTo>
                      <a:pt x="338" y="718"/>
                    </a:lnTo>
                    <a:lnTo>
                      <a:pt x="330" y="722"/>
                    </a:lnTo>
                    <a:lnTo>
                      <a:pt x="322" y="706"/>
                    </a:lnTo>
                    <a:lnTo>
                      <a:pt x="310" y="720"/>
                    </a:lnTo>
                    <a:lnTo>
                      <a:pt x="304" y="744"/>
                    </a:lnTo>
                    <a:lnTo>
                      <a:pt x="314" y="758"/>
                    </a:lnTo>
                    <a:lnTo>
                      <a:pt x="328" y="762"/>
                    </a:lnTo>
                    <a:lnTo>
                      <a:pt x="340" y="778"/>
                    </a:lnTo>
                    <a:lnTo>
                      <a:pt x="344" y="79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5" name="Freeform 273">
                <a:extLst>
                  <a:ext uri="{FF2B5EF4-FFF2-40B4-BE49-F238E27FC236}">
                    <a16:creationId xmlns:a16="http://schemas.microsoft.com/office/drawing/2014/main" id="{04A7CED7-F113-47AC-8EC3-810FA26AC050}"/>
                  </a:ext>
                </a:extLst>
              </p:cNvPr>
              <p:cNvSpPr>
                <a:spLocks/>
              </p:cNvSpPr>
              <p:nvPr/>
            </p:nvSpPr>
            <p:spPr bwMode="auto">
              <a:xfrm>
                <a:off x="3502" y="1589"/>
                <a:ext cx="259" cy="184"/>
              </a:xfrm>
              <a:custGeom>
                <a:avLst/>
                <a:gdLst>
                  <a:gd name="T0" fmla="*/ 65 w 276"/>
                  <a:gd name="T1" fmla="*/ 143 h 196"/>
                  <a:gd name="T2" fmla="*/ 26 w 276"/>
                  <a:gd name="T3" fmla="*/ 142 h 196"/>
                  <a:gd name="T4" fmla="*/ 26 w 276"/>
                  <a:gd name="T5" fmla="*/ 133 h 196"/>
                  <a:gd name="T6" fmla="*/ 22 w 276"/>
                  <a:gd name="T7" fmla="*/ 129 h 196"/>
                  <a:gd name="T8" fmla="*/ 15 w 276"/>
                  <a:gd name="T9" fmla="*/ 133 h 196"/>
                  <a:gd name="T10" fmla="*/ 8 w 276"/>
                  <a:gd name="T11" fmla="*/ 129 h 196"/>
                  <a:gd name="T12" fmla="*/ 0 w 276"/>
                  <a:gd name="T13" fmla="*/ 121 h 196"/>
                  <a:gd name="T14" fmla="*/ 0 w 276"/>
                  <a:gd name="T15" fmla="*/ 113 h 196"/>
                  <a:gd name="T16" fmla="*/ 8 w 276"/>
                  <a:gd name="T17" fmla="*/ 109 h 196"/>
                  <a:gd name="T18" fmla="*/ 15 w 276"/>
                  <a:gd name="T19" fmla="*/ 103 h 196"/>
                  <a:gd name="T20" fmla="*/ 15 w 276"/>
                  <a:gd name="T21" fmla="*/ 96 h 196"/>
                  <a:gd name="T22" fmla="*/ 24 w 276"/>
                  <a:gd name="T23" fmla="*/ 86 h 196"/>
                  <a:gd name="T24" fmla="*/ 32 w 276"/>
                  <a:gd name="T25" fmla="*/ 84 h 196"/>
                  <a:gd name="T26" fmla="*/ 35 w 276"/>
                  <a:gd name="T27" fmla="*/ 79 h 196"/>
                  <a:gd name="T28" fmla="*/ 28 w 276"/>
                  <a:gd name="T29" fmla="*/ 78 h 196"/>
                  <a:gd name="T30" fmla="*/ 47 w 276"/>
                  <a:gd name="T31" fmla="*/ 61 h 196"/>
                  <a:gd name="T32" fmla="*/ 55 w 276"/>
                  <a:gd name="T33" fmla="*/ 48 h 196"/>
                  <a:gd name="T34" fmla="*/ 80 w 276"/>
                  <a:gd name="T35" fmla="*/ 30 h 196"/>
                  <a:gd name="T36" fmla="*/ 96 w 276"/>
                  <a:gd name="T37" fmla="*/ 26 h 196"/>
                  <a:gd name="T38" fmla="*/ 101 w 276"/>
                  <a:gd name="T39" fmla="*/ 21 h 196"/>
                  <a:gd name="T40" fmla="*/ 128 w 276"/>
                  <a:gd name="T41" fmla="*/ 19 h 196"/>
                  <a:gd name="T42" fmla="*/ 153 w 276"/>
                  <a:gd name="T43" fmla="*/ 15 h 196"/>
                  <a:gd name="T44" fmla="*/ 167 w 276"/>
                  <a:gd name="T45" fmla="*/ 8 h 196"/>
                  <a:gd name="T46" fmla="*/ 182 w 276"/>
                  <a:gd name="T47" fmla="*/ 0 h 196"/>
                  <a:gd name="T48" fmla="*/ 194 w 276"/>
                  <a:gd name="T49" fmla="*/ 0 h 196"/>
                  <a:gd name="T50" fmla="*/ 201 w 276"/>
                  <a:gd name="T51" fmla="*/ 6 h 196"/>
                  <a:gd name="T52" fmla="*/ 197 w 276"/>
                  <a:gd name="T53" fmla="*/ 13 h 196"/>
                  <a:gd name="T54" fmla="*/ 184 w 276"/>
                  <a:gd name="T55" fmla="*/ 22 h 196"/>
                  <a:gd name="T56" fmla="*/ 161 w 276"/>
                  <a:gd name="T57" fmla="*/ 30 h 196"/>
                  <a:gd name="T58" fmla="*/ 121 w 276"/>
                  <a:gd name="T59" fmla="*/ 36 h 196"/>
                  <a:gd name="T60" fmla="*/ 99 w 276"/>
                  <a:gd name="T61" fmla="*/ 54 h 196"/>
                  <a:gd name="T62" fmla="*/ 88 w 276"/>
                  <a:gd name="T63" fmla="*/ 58 h 196"/>
                  <a:gd name="T64" fmla="*/ 80 w 276"/>
                  <a:gd name="T65" fmla="*/ 60 h 196"/>
                  <a:gd name="T66" fmla="*/ 80 w 276"/>
                  <a:gd name="T67" fmla="*/ 69 h 196"/>
                  <a:gd name="T68" fmla="*/ 69 w 276"/>
                  <a:gd name="T69" fmla="*/ 74 h 196"/>
                  <a:gd name="T70" fmla="*/ 63 w 276"/>
                  <a:gd name="T71" fmla="*/ 84 h 196"/>
                  <a:gd name="T72" fmla="*/ 47 w 276"/>
                  <a:gd name="T73" fmla="*/ 101 h 196"/>
                  <a:gd name="T74" fmla="*/ 45 w 276"/>
                  <a:gd name="T75" fmla="*/ 121 h 196"/>
                  <a:gd name="T76" fmla="*/ 53 w 276"/>
                  <a:gd name="T77" fmla="*/ 127 h 196"/>
                  <a:gd name="T78" fmla="*/ 53 w 276"/>
                  <a:gd name="T79" fmla="*/ 134 h 196"/>
                  <a:gd name="T80" fmla="*/ 65 w 276"/>
                  <a:gd name="T81" fmla="*/ 143 h 1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6" h="196">
                    <a:moveTo>
                      <a:pt x="88" y="196"/>
                    </a:moveTo>
                    <a:lnTo>
                      <a:pt x="36" y="194"/>
                    </a:lnTo>
                    <a:lnTo>
                      <a:pt x="36" y="182"/>
                    </a:lnTo>
                    <a:lnTo>
                      <a:pt x="30" y="176"/>
                    </a:lnTo>
                    <a:lnTo>
                      <a:pt x="20" y="182"/>
                    </a:lnTo>
                    <a:lnTo>
                      <a:pt x="10" y="176"/>
                    </a:lnTo>
                    <a:lnTo>
                      <a:pt x="0" y="166"/>
                    </a:lnTo>
                    <a:lnTo>
                      <a:pt x="0" y="154"/>
                    </a:lnTo>
                    <a:lnTo>
                      <a:pt x="12" y="150"/>
                    </a:lnTo>
                    <a:lnTo>
                      <a:pt x="20" y="142"/>
                    </a:lnTo>
                    <a:lnTo>
                      <a:pt x="20" y="132"/>
                    </a:lnTo>
                    <a:lnTo>
                      <a:pt x="34" y="118"/>
                    </a:lnTo>
                    <a:lnTo>
                      <a:pt x="44" y="116"/>
                    </a:lnTo>
                    <a:lnTo>
                      <a:pt x="48" y="108"/>
                    </a:lnTo>
                    <a:lnTo>
                      <a:pt x="38" y="106"/>
                    </a:lnTo>
                    <a:lnTo>
                      <a:pt x="64" y="84"/>
                    </a:lnTo>
                    <a:lnTo>
                      <a:pt x="76" y="66"/>
                    </a:lnTo>
                    <a:lnTo>
                      <a:pt x="110" y="40"/>
                    </a:lnTo>
                    <a:lnTo>
                      <a:pt x="132" y="36"/>
                    </a:lnTo>
                    <a:lnTo>
                      <a:pt x="140" y="28"/>
                    </a:lnTo>
                    <a:lnTo>
                      <a:pt x="176" y="24"/>
                    </a:lnTo>
                    <a:lnTo>
                      <a:pt x="210" y="20"/>
                    </a:lnTo>
                    <a:lnTo>
                      <a:pt x="230" y="8"/>
                    </a:lnTo>
                    <a:lnTo>
                      <a:pt x="250" y="0"/>
                    </a:lnTo>
                    <a:lnTo>
                      <a:pt x="266" y="0"/>
                    </a:lnTo>
                    <a:lnTo>
                      <a:pt x="276" y="6"/>
                    </a:lnTo>
                    <a:lnTo>
                      <a:pt x="272" y="18"/>
                    </a:lnTo>
                    <a:lnTo>
                      <a:pt x="254" y="30"/>
                    </a:lnTo>
                    <a:lnTo>
                      <a:pt x="222" y="40"/>
                    </a:lnTo>
                    <a:lnTo>
                      <a:pt x="166" y="50"/>
                    </a:lnTo>
                    <a:lnTo>
                      <a:pt x="136" y="74"/>
                    </a:lnTo>
                    <a:lnTo>
                      <a:pt x="122" y="80"/>
                    </a:lnTo>
                    <a:lnTo>
                      <a:pt x="110" y="82"/>
                    </a:lnTo>
                    <a:lnTo>
                      <a:pt x="110" y="94"/>
                    </a:lnTo>
                    <a:lnTo>
                      <a:pt x="96" y="102"/>
                    </a:lnTo>
                    <a:lnTo>
                      <a:pt x="86" y="116"/>
                    </a:lnTo>
                    <a:lnTo>
                      <a:pt x="64" y="140"/>
                    </a:lnTo>
                    <a:lnTo>
                      <a:pt x="62" y="166"/>
                    </a:lnTo>
                    <a:lnTo>
                      <a:pt x="72" y="174"/>
                    </a:lnTo>
                    <a:lnTo>
                      <a:pt x="74" y="184"/>
                    </a:lnTo>
                    <a:lnTo>
                      <a:pt x="88" y="19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6" name="Freeform 274">
                <a:extLst>
                  <a:ext uri="{FF2B5EF4-FFF2-40B4-BE49-F238E27FC236}">
                    <a16:creationId xmlns:a16="http://schemas.microsoft.com/office/drawing/2014/main" id="{7D6FB4F7-3A01-4D18-841B-4423D11F224F}"/>
                  </a:ext>
                </a:extLst>
              </p:cNvPr>
              <p:cNvSpPr>
                <a:spLocks/>
              </p:cNvSpPr>
              <p:nvPr/>
            </p:nvSpPr>
            <p:spPr bwMode="auto">
              <a:xfrm>
                <a:off x="4214" y="1511"/>
                <a:ext cx="91" cy="49"/>
              </a:xfrm>
              <a:custGeom>
                <a:avLst/>
                <a:gdLst>
                  <a:gd name="T0" fmla="*/ 0 w 96"/>
                  <a:gd name="T1" fmla="*/ 36 h 52"/>
                  <a:gd name="T2" fmla="*/ 11 w 96"/>
                  <a:gd name="T3" fmla="*/ 23 h 52"/>
                  <a:gd name="T4" fmla="*/ 23 w 96"/>
                  <a:gd name="T5" fmla="*/ 9 h 52"/>
                  <a:gd name="T6" fmla="*/ 30 w 96"/>
                  <a:gd name="T7" fmla="*/ 2 h 52"/>
                  <a:gd name="T8" fmla="*/ 44 w 96"/>
                  <a:gd name="T9" fmla="*/ 0 h 52"/>
                  <a:gd name="T10" fmla="*/ 42 w 96"/>
                  <a:gd name="T11" fmla="*/ 9 h 52"/>
                  <a:gd name="T12" fmla="*/ 54 w 96"/>
                  <a:gd name="T13" fmla="*/ 6 h 52"/>
                  <a:gd name="T14" fmla="*/ 63 w 96"/>
                  <a:gd name="T15" fmla="*/ 11 h 52"/>
                  <a:gd name="T16" fmla="*/ 74 w 96"/>
                  <a:gd name="T17" fmla="*/ 17 h 52"/>
                  <a:gd name="T18" fmla="*/ 72 w 96"/>
                  <a:gd name="T19" fmla="*/ 24 h 52"/>
                  <a:gd name="T20" fmla="*/ 66 w 96"/>
                  <a:gd name="T21" fmla="*/ 30 h 52"/>
                  <a:gd name="T22" fmla="*/ 44 w 96"/>
                  <a:gd name="T23" fmla="*/ 30 h 52"/>
                  <a:gd name="T24" fmla="*/ 21 w 96"/>
                  <a:gd name="T25" fmla="*/ 32 h 52"/>
                  <a:gd name="T26" fmla="*/ 15 w 96"/>
                  <a:gd name="T27" fmla="*/ 36 h 52"/>
                  <a:gd name="T28" fmla="*/ 8 w 96"/>
                  <a:gd name="T29" fmla="*/ 39 h 52"/>
                  <a:gd name="T30" fmla="*/ 0 w 96"/>
                  <a:gd name="T31" fmla="*/ 36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52">
                    <a:moveTo>
                      <a:pt x="0" y="48"/>
                    </a:moveTo>
                    <a:lnTo>
                      <a:pt x="16" y="30"/>
                    </a:lnTo>
                    <a:lnTo>
                      <a:pt x="28" y="14"/>
                    </a:lnTo>
                    <a:lnTo>
                      <a:pt x="40" y="2"/>
                    </a:lnTo>
                    <a:lnTo>
                      <a:pt x="58" y="0"/>
                    </a:lnTo>
                    <a:lnTo>
                      <a:pt x="54" y="14"/>
                    </a:lnTo>
                    <a:lnTo>
                      <a:pt x="70" y="6"/>
                    </a:lnTo>
                    <a:lnTo>
                      <a:pt x="82" y="16"/>
                    </a:lnTo>
                    <a:lnTo>
                      <a:pt x="96" y="22"/>
                    </a:lnTo>
                    <a:lnTo>
                      <a:pt x="94" y="32"/>
                    </a:lnTo>
                    <a:lnTo>
                      <a:pt x="86" y="40"/>
                    </a:lnTo>
                    <a:lnTo>
                      <a:pt x="58" y="40"/>
                    </a:lnTo>
                    <a:lnTo>
                      <a:pt x="26" y="42"/>
                    </a:lnTo>
                    <a:lnTo>
                      <a:pt x="20" y="48"/>
                    </a:lnTo>
                    <a:lnTo>
                      <a:pt x="8" y="52"/>
                    </a:lnTo>
                    <a:lnTo>
                      <a:pt x="0" y="48"/>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7" name="Freeform 275">
                <a:extLst>
                  <a:ext uri="{FF2B5EF4-FFF2-40B4-BE49-F238E27FC236}">
                    <a16:creationId xmlns:a16="http://schemas.microsoft.com/office/drawing/2014/main" id="{867F8ADA-ED69-4D36-9209-62CF6B9A00F6}"/>
                  </a:ext>
                </a:extLst>
              </p:cNvPr>
              <p:cNvSpPr>
                <a:spLocks/>
              </p:cNvSpPr>
              <p:nvPr/>
            </p:nvSpPr>
            <p:spPr bwMode="auto">
              <a:xfrm>
                <a:off x="4132" y="1485"/>
                <a:ext cx="90" cy="43"/>
              </a:xfrm>
              <a:custGeom>
                <a:avLst/>
                <a:gdLst>
                  <a:gd name="T0" fmla="*/ 0 w 96"/>
                  <a:gd name="T1" fmla="*/ 17 h 46"/>
                  <a:gd name="T2" fmla="*/ 11 w 96"/>
                  <a:gd name="T3" fmla="*/ 6 h 46"/>
                  <a:gd name="T4" fmla="*/ 34 w 96"/>
                  <a:gd name="T5" fmla="*/ 0 h 46"/>
                  <a:gd name="T6" fmla="*/ 47 w 96"/>
                  <a:gd name="T7" fmla="*/ 2 h 46"/>
                  <a:gd name="T8" fmla="*/ 47 w 96"/>
                  <a:gd name="T9" fmla="*/ 7 h 46"/>
                  <a:gd name="T10" fmla="*/ 55 w 96"/>
                  <a:gd name="T11" fmla="*/ 7 h 46"/>
                  <a:gd name="T12" fmla="*/ 64 w 96"/>
                  <a:gd name="T13" fmla="*/ 6 h 46"/>
                  <a:gd name="T14" fmla="*/ 69 w 96"/>
                  <a:gd name="T15" fmla="*/ 9 h 46"/>
                  <a:gd name="T16" fmla="*/ 69 w 96"/>
                  <a:gd name="T17" fmla="*/ 19 h 46"/>
                  <a:gd name="T18" fmla="*/ 61 w 96"/>
                  <a:gd name="T19" fmla="*/ 26 h 46"/>
                  <a:gd name="T20" fmla="*/ 67 w 96"/>
                  <a:gd name="T21" fmla="*/ 33 h 46"/>
                  <a:gd name="T22" fmla="*/ 39 w 96"/>
                  <a:gd name="T23" fmla="*/ 33 h 46"/>
                  <a:gd name="T24" fmla="*/ 30 w 96"/>
                  <a:gd name="T25" fmla="*/ 29 h 46"/>
                  <a:gd name="T26" fmla="*/ 11 w 96"/>
                  <a:gd name="T27" fmla="*/ 29 h 46"/>
                  <a:gd name="T28" fmla="*/ 8 w 96"/>
                  <a:gd name="T29" fmla="*/ 20 h 46"/>
                  <a:gd name="T30" fmla="*/ 0 w 96"/>
                  <a:gd name="T31" fmla="*/ 17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46">
                    <a:moveTo>
                      <a:pt x="0" y="22"/>
                    </a:moveTo>
                    <a:lnTo>
                      <a:pt x="16" y="6"/>
                    </a:lnTo>
                    <a:lnTo>
                      <a:pt x="46" y="0"/>
                    </a:lnTo>
                    <a:lnTo>
                      <a:pt x="64" y="2"/>
                    </a:lnTo>
                    <a:lnTo>
                      <a:pt x="64" y="10"/>
                    </a:lnTo>
                    <a:lnTo>
                      <a:pt x="76" y="8"/>
                    </a:lnTo>
                    <a:lnTo>
                      <a:pt x="88" y="6"/>
                    </a:lnTo>
                    <a:lnTo>
                      <a:pt x="96" y="14"/>
                    </a:lnTo>
                    <a:lnTo>
                      <a:pt x="96" y="26"/>
                    </a:lnTo>
                    <a:lnTo>
                      <a:pt x="84" y="36"/>
                    </a:lnTo>
                    <a:lnTo>
                      <a:pt x="92" y="46"/>
                    </a:lnTo>
                    <a:lnTo>
                      <a:pt x="54" y="46"/>
                    </a:lnTo>
                    <a:lnTo>
                      <a:pt x="40" y="40"/>
                    </a:lnTo>
                    <a:lnTo>
                      <a:pt x="16" y="40"/>
                    </a:lnTo>
                    <a:lnTo>
                      <a:pt x="8" y="28"/>
                    </a:lnTo>
                    <a:lnTo>
                      <a:pt x="0" y="2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8" name="Freeform 276">
                <a:extLst>
                  <a:ext uri="{FF2B5EF4-FFF2-40B4-BE49-F238E27FC236}">
                    <a16:creationId xmlns:a16="http://schemas.microsoft.com/office/drawing/2014/main" id="{E6ADC1CE-43FA-4402-BC2C-608674A9D286}"/>
                  </a:ext>
                </a:extLst>
              </p:cNvPr>
              <p:cNvSpPr>
                <a:spLocks/>
              </p:cNvSpPr>
              <p:nvPr/>
            </p:nvSpPr>
            <p:spPr bwMode="auto">
              <a:xfrm>
                <a:off x="4109" y="1446"/>
                <a:ext cx="79" cy="41"/>
              </a:xfrm>
              <a:custGeom>
                <a:avLst/>
                <a:gdLst>
                  <a:gd name="T0" fmla="*/ 0 w 84"/>
                  <a:gd name="T1" fmla="*/ 24 h 44"/>
                  <a:gd name="T2" fmla="*/ 17 w 84"/>
                  <a:gd name="T3" fmla="*/ 31 h 44"/>
                  <a:gd name="T4" fmla="*/ 26 w 84"/>
                  <a:gd name="T5" fmla="*/ 30 h 44"/>
                  <a:gd name="T6" fmla="*/ 41 w 84"/>
                  <a:gd name="T7" fmla="*/ 27 h 44"/>
                  <a:gd name="T8" fmla="*/ 55 w 84"/>
                  <a:gd name="T9" fmla="*/ 26 h 44"/>
                  <a:gd name="T10" fmla="*/ 55 w 84"/>
                  <a:gd name="T11" fmla="*/ 20 h 44"/>
                  <a:gd name="T12" fmla="*/ 62 w 84"/>
                  <a:gd name="T13" fmla="*/ 17 h 44"/>
                  <a:gd name="T14" fmla="*/ 53 w 84"/>
                  <a:gd name="T15" fmla="*/ 9 h 44"/>
                  <a:gd name="T16" fmla="*/ 44 w 84"/>
                  <a:gd name="T17" fmla="*/ 2 h 44"/>
                  <a:gd name="T18" fmla="*/ 33 w 84"/>
                  <a:gd name="T19" fmla="*/ 0 h 44"/>
                  <a:gd name="T20" fmla="*/ 30 w 84"/>
                  <a:gd name="T21" fmla="*/ 7 h 44"/>
                  <a:gd name="T22" fmla="*/ 11 w 84"/>
                  <a:gd name="T23" fmla="*/ 7 h 44"/>
                  <a:gd name="T24" fmla="*/ 8 w 84"/>
                  <a:gd name="T25" fmla="*/ 13 h 44"/>
                  <a:gd name="T26" fmla="*/ 8 w 84"/>
                  <a:gd name="T27" fmla="*/ 20 h 44"/>
                  <a:gd name="T28" fmla="*/ 0 w 84"/>
                  <a:gd name="T29" fmla="*/ 24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4" h="44">
                    <a:moveTo>
                      <a:pt x="0" y="34"/>
                    </a:moveTo>
                    <a:lnTo>
                      <a:pt x="22" y="44"/>
                    </a:lnTo>
                    <a:lnTo>
                      <a:pt x="36" y="42"/>
                    </a:lnTo>
                    <a:lnTo>
                      <a:pt x="56" y="38"/>
                    </a:lnTo>
                    <a:lnTo>
                      <a:pt x="74" y="36"/>
                    </a:lnTo>
                    <a:lnTo>
                      <a:pt x="76" y="28"/>
                    </a:lnTo>
                    <a:lnTo>
                      <a:pt x="84" y="22"/>
                    </a:lnTo>
                    <a:lnTo>
                      <a:pt x="72" y="14"/>
                    </a:lnTo>
                    <a:lnTo>
                      <a:pt x="60" y="2"/>
                    </a:lnTo>
                    <a:lnTo>
                      <a:pt x="44" y="0"/>
                    </a:lnTo>
                    <a:lnTo>
                      <a:pt x="40" y="10"/>
                    </a:lnTo>
                    <a:lnTo>
                      <a:pt x="16" y="12"/>
                    </a:lnTo>
                    <a:lnTo>
                      <a:pt x="12" y="18"/>
                    </a:lnTo>
                    <a:lnTo>
                      <a:pt x="10" y="28"/>
                    </a:lnTo>
                    <a:lnTo>
                      <a:pt x="0" y="3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9" name="Freeform 277">
                <a:extLst>
                  <a:ext uri="{FF2B5EF4-FFF2-40B4-BE49-F238E27FC236}">
                    <a16:creationId xmlns:a16="http://schemas.microsoft.com/office/drawing/2014/main" id="{B565E6CC-317F-4191-91F4-887B6C06A3E8}"/>
                  </a:ext>
                </a:extLst>
              </p:cNvPr>
              <p:cNvSpPr>
                <a:spLocks/>
              </p:cNvSpPr>
              <p:nvPr/>
            </p:nvSpPr>
            <p:spPr bwMode="auto">
              <a:xfrm>
                <a:off x="4778" y="1617"/>
                <a:ext cx="121" cy="41"/>
              </a:xfrm>
              <a:custGeom>
                <a:avLst/>
                <a:gdLst>
                  <a:gd name="T0" fmla="*/ 28 w 128"/>
                  <a:gd name="T1" fmla="*/ 30 h 44"/>
                  <a:gd name="T2" fmla="*/ 21 w 128"/>
                  <a:gd name="T3" fmla="*/ 31 h 44"/>
                  <a:gd name="T4" fmla="*/ 2 w 128"/>
                  <a:gd name="T5" fmla="*/ 22 h 44"/>
                  <a:gd name="T6" fmla="*/ 0 w 128"/>
                  <a:gd name="T7" fmla="*/ 15 h 44"/>
                  <a:gd name="T8" fmla="*/ 6 w 128"/>
                  <a:gd name="T9" fmla="*/ 6 h 44"/>
                  <a:gd name="T10" fmla="*/ 13 w 128"/>
                  <a:gd name="T11" fmla="*/ 0 h 44"/>
                  <a:gd name="T12" fmla="*/ 23 w 128"/>
                  <a:gd name="T13" fmla="*/ 0 h 44"/>
                  <a:gd name="T14" fmla="*/ 35 w 128"/>
                  <a:gd name="T15" fmla="*/ 7 h 44"/>
                  <a:gd name="T16" fmla="*/ 43 w 128"/>
                  <a:gd name="T17" fmla="*/ 11 h 44"/>
                  <a:gd name="T18" fmla="*/ 49 w 128"/>
                  <a:gd name="T19" fmla="*/ 4 h 44"/>
                  <a:gd name="T20" fmla="*/ 58 w 128"/>
                  <a:gd name="T21" fmla="*/ 4 h 44"/>
                  <a:gd name="T22" fmla="*/ 65 w 128"/>
                  <a:gd name="T23" fmla="*/ 7 h 44"/>
                  <a:gd name="T24" fmla="*/ 76 w 128"/>
                  <a:gd name="T25" fmla="*/ 7 h 44"/>
                  <a:gd name="T26" fmla="*/ 90 w 128"/>
                  <a:gd name="T27" fmla="*/ 9 h 44"/>
                  <a:gd name="T28" fmla="*/ 96 w 128"/>
                  <a:gd name="T29" fmla="*/ 15 h 44"/>
                  <a:gd name="T30" fmla="*/ 90 w 128"/>
                  <a:gd name="T31" fmla="*/ 22 h 44"/>
                  <a:gd name="T32" fmla="*/ 78 w 128"/>
                  <a:gd name="T33" fmla="*/ 26 h 44"/>
                  <a:gd name="T34" fmla="*/ 70 w 128"/>
                  <a:gd name="T35" fmla="*/ 22 h 44"/>
                  <a:gd name="T36" fmla="*/ 65 w 128"/>
                  <a:gd name="T37" fmla="*/ 18 h 44"/>
                  <a:gd name="T38" fmla="*/ 68 w 128"/>
                  <a:gd name="T39" fmla="*/ 9 h 44"/>
                  <a:gd name="T40" fmla="*/ 59 w 128"/>
                  <a:gd name="T41" fmla="*/ 11 h 44"/>
                  <a:gd name="T42" fmla="*/ 61 w 128"/>
                  <a:gd name="T43" fmla="*/ 18 h 44"/>
                  <a:gd name="T44" fmla="*/ 63 w 128"/>
                  <a:gd name="T45" fmla="*/ 21 h 44"/>
                  <a:gd name="T46" fmla="*/ 66 w 128"/>
                  <a:gd name="T47" fmla="*/ 27 h 44"/>
                  <a:gd name="T48" fmla="*/ 59 w 128"/>
                  <a:gd name="T49" fmla="*/ 27 h 44"/>
                  <a:gd name="T50" fmla="*/ 47 w 128"/>
                  <a:gd name="T51" fmla="*/ 26 h 44"/>
                  <a:gd name="T52" fmla="*/ 37 w 128"/>
                  <a:gd name="T53" fmla="*/ 26 h 44"/>
                  <a:gd name="T54" fmla="*/ 28 w 128"/>
                  <a:gd name="T55" fmla="*/ 24 h 44"/>
                  <a:gd name="T56" fmla="*/ 28 w 128"/>
                  <a:gd name="T57" fmla="*/ 30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8" h="44">
                    <a:moveTo>
                      <a:pt x="38" y="42"/>
                    </a:moveTo>
                    <a:lnTo>
                      <a:pt x="26" y="44"/>
                    </a:lnTo>
                    <a:lnTo>
                      <a:pt x="2" y="32"/>
                    </a:lnTo>
                    <a:lnTo>
                      <a:pt x="0" y="20"/>
                    </a:lnTo>
                    <a:lnTo>
                      <a:pt x="6" y="6"/>
                    </a:lnTo>
                    <a:lnTo>
                      <a:pt x="18" y="0"/>
                    </a:lnTo>
                    <a:lnTo>
                      <a:pt x="30" y="0"/>
                    </a:lnTo>
                    <a:lnTo>
                      <a:pt x="46" y="8"/>
                    </a:lnTo>
                    <a:lnTo>
                      <a:pt x="58" y="16"/>
                    </a:lnTo>
                    <a:lnTo>
                      <a:pt x="64" y="4"/>
                    </a:lnTo>
                    <a:lnTo>
                      <a:pt x="76" y="4"/>
                    </a:lnTo>
                    <a:lnTo>
                      <a:pt x="86" y="10"/>
                    </a:lnTo>
                    <a:lnTo>
                      <a:pt x="100" y="8"/>
                    </a:lnTo>
                    <a:lnTo>
                      <a:pt x="120" y="14"/>
                    </a:lnTo>
                    <a:lnTo>
                      <a:pt x="128" y="20"/>
                    </a:lnTo>
                    <a:lnTo>
                      <a:pt x="120" y="32"/>
                    </a:lnTo>
                    <a:lnTo>
                      <a:pt x="104" y="36"/>
                    </a:lnTo>
                    <a:lnTo>
                      <a:pt x="92" y="32"/>
                    </a:lnTo>
                    <a:lnTo>
                      <a:pt x="86" y="24"/>
                    </a:lnTo>
                    <a:lnTo>
                      <a:pt x="90" y="14"/>
                    </a:lnTo>
                    <a:lnTo>
                      <a:pt x="78" y="16"/>
                    </a:lnTo>
                    <a:lnTo>
                      <a:pt x="80" y="24"/>
                    </a:lnTo>
                    <a:lnTo>
                      <a:pt x="84" y="30"/>
                    </a:lnTo>
                    <a:lnTo>
                      <a:pt x="88" y="38"/>
                    </a:lnTo>
                    <a:lnTo>
                      <a:pt x="78" y="38"/>
                    </a:lnTo>
                    <a:lnTo>
                      <a:pt x="62" y="36"/>
                    </a:lnTo>
                    <a:lnTo>
                      <a:pt x="48" y="36"/>
                    </a:lnTo>
                    <a:lnTo>
                      <a:pt x="38" y="34"/>
                    </a:lnTo>
                    <a:lnTo>
                      <a:pt x="38" y="4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10" name="Freeform 278">
                <a:extLst>
                  <a:ext uri="{FF2B5EF4-FFF2-40B4-BE49-F238E27FC236}">
                    <a16:creationId xmlns:a16="http://schemas.microsoft.com/office/drawing/2014/main" id="{FB2BF7E5-4B1F-4B39-AC2C-78FBE3F54A4D}"/>
                  </a:ext>
                </a:extLst>
              </p:cNvPr>
              <p:cNvSpPr>
                <a:spLocks/>
              </p:cNvSpPr>
              <p:nvPr/>
            </p:nvSpPr>
            <p:spPr bwMode="auto">
              <a:xfrm>
                <a:off x="4914" y="1636"/>
                <a:ext cx="69" cy="22"/>
              </a:xfrm>
              <a:custGeom>
                <a:avLst/>
                <a:gdLst>
                  <a:gd name="T0" fmla="*/ 6 w 74"/>
                  <a:gd name="T1" fmla="*/ 0 h 24"/>
                  <a:gd name="T2" fmla="*/ 11 w 74"/>
                  <a:gd name="T3" fmla="*/ 4 h 24"/>
                  <a:gd name="T4" fmla="*/ 26 w 74"/>
                  <a:gd name="T5" fmla="*/ 4 h 24"/>
                  <a:gd name="T6" fmla="*/ 35 w 74"/>
                  <a:gd name="T7" fmla="*/ 6 h 24"/>
                  <a:gd name="T8" fmla="*/ 48 w 74"/>
                  <a:gd name="T9" fmla="*/ 6 h 24"/>
                  <a:gd name="T10" fmla="*/ 52 w 74"/>
                  <a:gd name="T11" fmla="*/ 9 h 24"/>
                  <a:gd name="T12" fmla="*/ 42 w 74"/>
                  <a:gd name="T13" fmla="*/ 14 h 24"/>
                  <a:gd name="T14" fmla="*/ 34 w 74"/>
                  <a:gd name="T15" fmla="*/ 16 h 24"/>
                  <a:gd name="T16" fmla="*/ 26 w 74"/>
                  <a:gd name="T17" fmla="*/ 16 h 24"/>
                  <a:gd name="T18" fmla="*/ 15 w 74"/>
                  <a:gd name="T19" fmla="*/ 14 h 24"/>
                  <a:gd name="T20" fmla="*/ 4 w 74"/>
                  <a:gd name="T21" fmla="*/ 11 h 24"/>
                  <a:gd name="T22" fmla="*/ 0 w 74"/>
                  <a:gd name="T23" fmla="*/ 6 h 24"/>
                  <a:gd name="T24" fmla="*/ 6 w 7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 h="24">
                    <a:moveTo>
                      <a:pt x="6" y="0"/>
                    </a:moveTo>
                    <a:lnTo>
                      <a:pt x="16" y="4"/>
                    </a:lnTo>
                    <a:lnTo>
                      <a:pt x="36" y="4"/>
                    </a:lnTo>
                    <a:lnTo>
                      <a:pt x="50" y="8"/>
                    </a:lnTo>
                    <a:lnTo>
                      <a:pt x="68" y="10"/>
                    </a:lnTo>
                    <a:lnTo>
                      <a:pt x="74" y="14"/>
                    </a:lnTo>
                    <a:lnTo>
                      <a:pt x="60" y="20"/>
                    </a:lnTo>
                    <a:lnTo>
                      <a:pt x="48" y="24"/>
                    </a:lnTo>
                    <a:lnTo>
                      <a:pt x="36" y="24"/>
                    </a:lnTo>
                    <a:lnTo>
                      <a:pt x="20" y="20"/>
                    </a:lnTo>
                    <a:lnTo>
                      <a:pt x="4" y="16"/>
                    </a:lnTo>
                    <a:lnTo>
                      <a:pt x="0" y="8"/>
                    </a:lnTo>
                    <a:lnTo>
                      <a:pt x="6"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11" name="Freeform 279">
                <a:extLst>
                  <a:ext uri="{FF2B5EF4-FFF2-40B4-BE49-F238E27FC236}">
                    <a16:creationId xmlns:a16="http://schemas.microsoft.com/office/drawing/2014/main" id="{A49C0B44-4542-44AF-8DB3-F7D3A42184C8}"/>
                  </a:ext>
                </a:extLst>
              </p:cNvPr>
              <p:cNvSpPr>
                <a:spLocks/>
              </p:cNvSpPr>
              <p:nvPr/>
            </p:nvSpPr>
            <p:spPr bwMode="auto">
              <a:xfrm>
                <a:off x="5399" y="1745"/>
                <a:ext cx="54" cy="22"/>
              </a:xfrm>
              <a:custGeom>
                <a:avLst/>
                <a:gdLst>
                  <a:gd name="T0" fmla="*/ 0 w 58"/>
                  <a:gd name="T1" fmla="*/ 11 h 24"/>
                  <a:gd name="T2" fmla="*/ 2 w 58"/>
                  <a:gd name="T3" fmla="*/ 16 h 24"/>
                  <a:gd name="T4" fmla="*/ 7 w 58"/>
                  <a:gd name="T5" fmla="*/ 16 h 24"/>
                  <a:gd name="T6" fmla="*/ 17 w 58"/>
                  <a:gd name="T7" fmla="*/ 16 h 24"/>
                  <a:gd name="T8" fmla="*/ 32 w 58"/>
                  <a:gd name="T9" fmla="*/ 14 h 24"/>
                  <a:gd name="T10" fmla="*/ 41 w 58"/>
                  <a:gd name="T11" fmla="*/ 13 h 24"/>
                  <a:gd name="T12" fmla="*/ 41 w 58"/>
                  <a:gd name="T13" fmla="*/ 6 h 24"/>
                  <a:gd name="T14" fmla="*/ 34 w 58"/>
                  <a:gd name="T15" fmla="*/ 4 h 24"/>
                  <a:gd name="T16" fmla="*/ 26 w 58"/>
                  <a:gd name="T17" fmla="*/ 0 h 24"/>
                  <a:gd name="T18" fmla="*/ 16 w 58"/>
                  <a:gd name="T19" fmla="*/ 2 h 24"/>
                  <a:gd name="T20" fmla="*/ 9 w 58"/>
                  <a:gd name="T21" fmla="*/ 6 h 24"/>
                  <a:gd name="T22" fmla="*/ 0 w 58"/>
                  <a:gd name="T23" fmla="*/ 1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24">
                    <a:moveTo>
                      <a:pt x="0" y="16"/>
                    </a:moveTo>
                    <a:lnTo>
                      <a:pt x="2" y="24"/>
                    </a:lnTo>
                    <a:lnTo>
                      <a:pt x="10" y="24"/>
                    </a:lnTo>
                    <a:lnTo>
                      <a:pt x="24" y="24"/>
                    </a:lnTo>
                    <a:lnTo>
                      <a:pt x="46" y="20"/>
                    </a:lnTo>
                    <a:lnTo>
                      <a:pt x="58" y="18"/>
                    </a:lnTo>
                    <a:lnTo>
                      <a:pt x="58" y="8"/>
                    </a:lnTo>
                    <a:lnTo>
                      <a:pt x="48" y="4"/>
                    </a:lnTo>
                    <a:lnTo>
                      <a:pt x="36" y="0"/>
                    </a:lnTo>
                    <a:lnTo>
                      <a:pt x="22" y="2"/>
                    </a:lnTo>
                    <a:lnTo>
                      <a:pt x="14" y="8"/>
                    </a:lnTo>
                    <a:lnTo>
                      <a:pt x="0" y="1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12" name="Freeform 280">
                <a:extLst>
                  <a:ext uri="{FF2B5EF4-FFF2-40B4-BE49-F238E27FC236}">
                    <a16:creationId xmlns:a16="http://schemas.microsoft.com/office/drawing/2014/main" id="{4C79DA6B-1C3C-413A-8B49-163560C53794}"/>
                  </a:ext>
                </a:extLst>
              </p:cNvPr>
              <p:cNvSpPr>
                <a:spLocks/>
              </p:cNvSpPr>
              <p:nvPr/>
            </p:nvSpPr>
            <p:spPr bwMode="auto">
              <a:xfrm>
                <a:off x="3831" y="2171"/>
                <a:ext cx="914" cy="576"/>
              </a:xfrm>
              <a:custGeom>
                <a:avLst/>
                <a:gdLst>
                  <a:gd name="T0" fmla="*/ 80 w 972"/>
                  <a:gd name="T1" fmla="*/ 130 h 612"/>
                  <a:gd name="T2" fmla="*/ 125 w 972"/>
                  <a:gd name="T3" fmla="*/ 99 h 612"/>
                  <a:gd name="T4" fmla="*/ 154 w 972"/>
                  <a:gd name="T5" fmla="*/ 77 h 612"/>
                  <a:gd name="T6" fmla="*/ 190 w 972"/>
                  <a:gd name="T7" fmla="*/ 86 h 612"/>
                  <a:gd name="T8" fmla="*/ 203 w 972"/>
                  <a:gd name="T9" fmla="*/ 126 h 612"/>
                  <a:gd name="T10" fmla="*/ 263 w 972"/>
                  <a:gd name="T11" fmla="*/ 157 h 612"/>
                  <a:gd name="T12" fmla="*/ 372 w 972"/>
                  <a:gd name="T13" fmla="*/ 177 h 612"/>
                  <a:gd name="T14" fmla="*/ 448 w 972"/>
                  <a:gd name="T15" fmla="*/ 148 h 612"/>
                  <a:gd name="T16" fmla="*/ 481 w 972"/>
                  <a:gd name="T17" fmla="*/ 120 h 612"/>
                  <a:gd name="T18" fmla="*/ 541 w 972"/>
                  <a:gd name="T19" fmla="*/ 106 h 612"/>
                  <a:gd name="T20" fmla="*/ 492 w 972"/>
                  <a:gd name="T21" fmla="*/ 86 h 612"/>
                  <a:gd name="T22" fmla="*/ 525 w 972"/>
                  <a:gd name="T23" fmla="*/ 56 h 612"/>
                  <a:gd name="T24" fmla="*/ 551 w 972"/>
                  <a:gd name="T25" fmla="*/ 15 h 612"/>
                  <a:gd name="T26" fmla="*/ 586 w 972"/>
                  <a:gd name="T27" fmla="*/ 0 h 612"/>
                  <a:gd name="T28" fmla="*/ 630 w 972"/>
                  <a:gd name="T29" fmla="*/ 50 h 612"/>
                  <a:gd name="T30" fmla="*/ 668 w 972"/>
                  <a:gd name="T31" fmla="*/ 73 h 612"/>
                  <a:gd name="T32" fmla="*/ 714 w 972"/>
                  <a:gd name="T33" fmla="*/ 82 h 612"/>
                  <a:gd name="T34" fmla="*/ 687 w 972"/>
                  <a:gd name="T35" fmla="*/ 128 h 612"/>
                  <a:gd name="T36" fmla="*/ 659 w 972"/>
                  <a:gd name="T37" fmla="*/ 159 h 612"/>
                  <a:gd name="T38" fmla="*/ 622 w 972"/>
                  <a:gd name="T39" fmla="*/ 176 h 612"/>
                  <a:gd name="T40" fmla="*/ 586 w 972"/>
                  <a:gd name="T41" fmla="*/ 203 h 612"/>
                  <a:gd name="T42" fmla="*/ 568 w 972"/>
                  <a:gd name="T43" fmla="*/ 196 h 612"/>
                  <a:gd name="T44" fmla="*/ 532 w 972"/>
                  <a:gd name="T45" fmla="*/ 211 h 612"/>
                  <a:gd name="T46" fmla="*/ 529 w 972"/>
                  <a:gd name="T47" fmla="*/ 233 h 612"/>
                  <a:gd name="T48" fmla="*/ 557 w 972"/>
                  <a:gd name="T49" fmla="*/ 233 h 612"/>
                  <a:gd name="T50" fmla="*/ 553 w 972"/>
                  <a:gd name="T51" fmla="*/ 248 h 612"/>
                  <a:gd name="T52" fmla="*/ 541 w 972"/>
                  <a:gd name="T53" fmla="*/ 275 h 612"/>
                  <a:gd name="T54" fmla="*/ 563 w 972"/>
                  <a:gd name="T55" fmla="*/ 312 h 612"/>
                  <a:gd name="T56" fmla="*/ 559 w 972"/>
                  <a:gd name="T57" fmla="*/ 324 h 612"/>
                  <a:gd name="T58" fmla="*/ 563 w 972"/>
                  <a:gd name="T59" fmla="*/ 333 h 612"/>
                  <a:gd name="T60" fmla="*/ 525 w 972"/>
                  <a:gd name="T61" fmla="*/ 400 h 612"/>
                  <a:gd name="T62" fmla="*/ 468 w 972"/>
                  <a:gd name="T63" fmla="*/ 420 h 612"/>
                  <a:gd name="T64" fmla="*/ 431 w 972"/>
                  <a:gd name="T65" fmla="*/ 440 h 612"/>
                  <a:gd name="T66" fmla="*/ 424 w 972"/>
                  <a:gd name="T67" fmla="*/ 439 h 612"/>
                  <a:gd name="T68" fmla="*/ 387 w 972"/>
                  <a:gd name="T69" fmla="*/ 435 h 612"/>
                  <a:gd name="T70" fmla="*/ 362 w 972"/>
                  <a:gd name="T71" fmla="*/ 425 h 612"/>
                  <a:gd name="T72" fmla="*/ 331 w 972"/>
                  <a:gd name="T73" fmla="*/ 435 h 612"/>
                  <a:gd name="T74" fmla="*/ 308 w 972"/>
                  <a:gd name="T75" fmla="*/ 439 h 612"/>
                  <a:gd name="T76" fmla="*/ 295 w 972"/>
                  <a:gd name="T77" fmla="*/ 408 h 612"/>
                  <a:gd name="T78" fmla="*/ 289 w 972"/>
                  <a:gd name="T79" fmla="*/ 361 h 612"/>
                  <a:gd name="T80" fmla="*/ 259 w 972"/>
                  <a:gd name="T81" fmla="*/ 343 h 612"/>
                  <a:gd name="T82" fmla="*/ 215 w 972"/>
                  <a:gd name="T83" fmla="*/ 360 h 612"/>
                  <a:gd name="T84" fmla="*/ 169 w 972"/>
                  <a:gd name="T85" fmla="*/ 360 h 612"/>
                  <a:gd name="T86" fmla="*/ 107 w 972"/>
                  <a:gd name="T87" fmla="*/ 337 h 612"/>
                  <a:gd name="T88" fmla="*/ 59 w 972"/>
                  <a:gd name="T89" fmla="*/ 309 h 612"/>
                  <a:gd name="T90" fmla="*/ 62 w 972"/>
                  <a:gd name="T91" fmla="*/ 280 h 612"/>
                  <a:gd name="T92" fmla="*/ 52 w 972"/>
                  <a:gd name="T93" fmla="*/ 261 h 612"/>
                  <a:gd name="T94" fmla="*/ 15 w 972"/>
                  <a:gd name="T95" fmla="*/ 233 h 612"/>
                  <a:gd name="T96" fmla="*/ 2 w 972"/>
                  <a:gd name="T97" fmla="*/ 209 h 612"/>
                  <a:gd name="T98" fmla="*/ 23 w 972"/>
                  <a:gd name="T99" fmla="*/ 196 h 612"/>
                  <a:gd name="T100" fmla="*/ 75 w 972"/>
                  <a:gd name="T101" fmla="*/ 171 h 6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72" h="612">
                    <a:moveTo>
                      <a:pt x="108" y="228"/>
                    </a:moveTo>
                    <a:lnTo>
                      <a:pt x="108" y="218"/>
                    </a:lnTo>
                    <a:lnTo>
                      <a:pt x="116" y="210"/>
                    </a:lnTo>
                    <a:lnTo>
                      <a:pt x="110" y="194"/>
                    </a:lnTo>
                    <a:lnTo>
                      <a:pt x="108" y="176"/>
                    </a:lnTo>
                    <a:lnTo>
                      <a:pt x="120" y="170"/>
                    </a:lnTo>
                    <a:lnTo>
                      <a:pt x="138" y="170"/>
                    </a:lnTo>
                    <a:lnTo>
                      <a:pt x="142" y="156"/>
                    </a:lnTo>
                    <a:lnTo>
                      <a:pt x="152" y="132"/>
                    </a:lnTo>
                    <a:lnTo>
                      <a:pt x="170" y="134"/>
                    </a:lnTo>
                    <a:lnTo>
                      <a:pt x="184" y="134"/>
                    </a:lnTo>
                    <a:lnTo>
                      <a:pt x="194" y="132"/>
                    </a:lnTo>
                    <a:lnTo>
                      <a:pt x="194" y="118"/>
                    </a:lnTo>
                    <a:lnTo>
                      <a:pt x="198" y="104"/>
                    </a:lnTo>
                    <a:lnTo>
                      <a:pt x="210" y="104"/>
                    </a:lnTo>
                    <a:lnTo>
                      <a:pt x="212" y="94"/>
                    </a:lnTo>
                    <a:lnTo>
                      <a:pt x="228" y="94"/>
                    </a:lnTo>
                    <a:lnTo>
                      <a:pt x="232" y="104"/>
                    </a:lnTo>
                    <a:lnTo>
                      <a:pt x="242" y="114"/>
                    </a:lnTo>
                    <a:lnTo>
                      <a:pt x="258" y="116"/>
                    </a:lnTo>
                    <a:lnTo>
                      <a:pt x="272" y="130"/>
                    </a:lnTo>
                    <a:lnTo>
                      <a:pt x="280" y="142"/>
                    </a:lnTo>
                    <a:lnTo>
                      <a:pt x="280" y="150"/>
                    </a:lnTo>
                    <a:lnTo>
                      <a:pt x="274" y="158"/>
                    </a:lnTo>
                    <a:lnTo>
                      <a:pt x="278" y="170"/>
                    </a:lnTo>
                    <a:lnTo>
                      <a:pt x="286" y="174"/>
                    </a:lnTo>
                    <a:lnTo>
                      <a:pt x="320" y="176"/>
                    </a:lnTo>
                    <a:lnTo>
                      <a:pt x="330" y="186"/>
                    </a:lnTo>
                    <a:lnTo>
                      <a:pt x="352" y="198"/>
                    </a:lnTo>
                    <a:lnTo>
                      <a:pt x="358" y="212"/>
                    </a:lnTo>
                    <a:lnTo>
                      <a:pt x="364" y="220"/>
                    </a:lnTo>
                    <a:lnTo>
                      <a:pt x="418" y="222"/>
                    </a:lnTo>
                    <a:lnTo>
                      <a:pt x="446" y="224"/>
                    </a:lnTo>
                    <a:lnTo>
                      <a:pt x="470" y="236"/>
                    </a:lnTo>
                    <a:lnTo>
                      <a:pt x="506" y="240"/>
                    </a:lnTo>
                    <a:lnTo>
                      <a:pt x="528" y="226"/>
                    </a:lnTo>
                    <a:lnTo>
                      <a:pt x="572" y="226"/>
                    </a:lnTo>
                    <a:lnTo>
                      <a:pt x="590" y="216"/>
                    </a:lnTo>
                    <a:lnTo>
                      <a:pt x="590" y="210"/>
                    </a:lnTo>
                    <a:lnTo>
                      <a:pt x="608" y="200"/>
                    </a:lnTo>
                    <a:lnTo>
                      <a:pt x="602" y="188"/>
                    </a:lnTo>
                    <a:lnTo>
                      <a:pt x="608" y="176"/>
                    </a:lnTo>
                    <a:lnTo>
                      <a:pt x="622" y="176"/>
                    </a:lnTo>
                    <a:lnTo>
                      <a:pt x="640" y="178"/>
                    </a:lnTo>
                    <a:lnTo>
                      <a:pt x="654" y="164"/>
                    </a:lnTo>
                    <a:lnTo>
                      <a:pt x="670" y="164"/>
                    </a:lnTo>
                    <a:lnTo>
                      <a:pt x="688" y="150"/>
                    </a:lnTo>
                    <a:lnTo>
                      <a:pt x="708" y="142"/>
                    </a:lnTo>
                    <a:lnTo>
                      <a:pt x="720" y="142"/>
                    </a:lnTo>
                    <a:lnTo>
                      <a:pt x="736" y="144"/>
                    </a:lnTo>
                    <a:lnTo>
                      <a:pt x="734" y="134"/>
                    </a:lnTo>
                    <a:lnTo>
                      <a:pt x="714" y="114"/>
                    </a:lnTo>
                    <a:lnTo>
                      <a:pt x="704" y="112"/>
                    </a:lnTo>
                    <a:lnTo>
                      <a:pt x="696" y="118"/>
                    </a:lnTo>
                    <a:lnTo>
                      <a:pt x="668" y="116"/>
                    </a:lnTo>
                    <a:lnTo>
                      <a:pt x="672" y="102"/>
                    </a:lnTo>
                    <a:lnTo>
                      <a:pt x="680" y="84"/>
                    </a:lnTo>
                    <a:lnTo>
                      <a:pt x="686" y="76"/>
                    </a:lnTo>
                    <a:lnTo>
                      <a:pt x="704" y="86"/>
                    </a:lnTo>
                    <a:lnTo>
                      <a:pt x="714" y="76"/>
                    </a:lnTo>
                    <a:lnTo>
                      <a:pt x="726" y="74"/>
                    </a:lnTo>
                    <a:lnTo>
                      <a:pt x="730" y="58"/>
                    </a:lnTo>
                    <a:lnTo>
                      <a:pt x="740" y="40"/>
                    </a:lnTo>
                    <a:lnTo>
                      <a:pt x="750" y="34"/>
                    </a:lnTo>
                    <a:lnTo>
                      <a:pt x="750" y="20"/>
                    </a:lnTo>
                    <a:lnTo>
                      <a:pt x="738" y="18"/>
                    </a:lnTo>
                    <a:lnTo>
                      <a:pt x="740" y="10"/>
                    </a:lnTo>
                    <a:lnTo>
                      <a:pt x="754" y="4"/>
                    </a:lnTo>
                    <a:lnTo>
                      <a:pt x="780" y="2"/>
                    </a:lnTo>
                    <a:lnTo>
                      <a:pt x="798" y="0"/>
                    </a:lnTo>
                    <a:lnTo>
                      <a:pt x="814" y="6"/>
                    </a:lnTo>
                    <a:lnTo>
                      <a:pt x="828" y="12"/>
                    </a:lnTo>
                    <a:lnTo>
                      <a:pt x="840" y="32"/>
                    </a:lnTo>
                    <a:lnTo>
                      <a:pt x="848" y="52"/>
                    </a:lnTo>
                    <a:lnTo>
                      <a:pt x="856" y="68"/>
                    </a:lnTo>
                    <a:lnTo>
                      <a:pt x="862" y="84"/>
                    </a:lnTo>
                    <a:lnTo>
                      <a:pt x="878" y="84"/>
                    </a:lnTo>
                    <a:lnTo>
                      <a:pt x="888" y="90"/>
                    </a:lnTo>
                    <a:lnTo>
                      <a:pt x="902" y="98"/>
                    </a:lnTo>
                    <a:lnTo>
                      <a:pt x="908" y="100"/>
                    </a:lnTo>
                    <a:lnTo>
                      <a:pt x="912" y="120"/>
                    </a:lnTo>
                    <a:lnTo>
                      <a:pt x="934" y="122"/>
                    </a:lnTo>
                    <a:lnTo>
                      <a:pt x="940" y="114"/>
                    </a:lnTo>
                    <a:lnTo>
                      <a:pt x="954" y="112"/>
                    </a:lnTo>
                    <a:lnTo>
                      <a:pt x="970" y="110"/>
                    </a:lnTo>
                    <a:lnTo>
                      <a:pt x="972" y="124"/>
                    </a:lnTo>
                    <a:lnTo>
                      <a:pt x="964" y="128"/>
                    </a:lnTo>
                    <a:lnTo>
                      <a:pt x="958" y="150"/>
                    </a:lnTo>
                    <a:lnTo>
                      <a:pt x="946" y="172"/>
                    </a:lnTo>
                    <a:lnTo>
                      <a:pt x="934" y="174"/>
                    </a:lnTo>
                    <a:lnTo>
                      <a:pt x="928" y="168"/>
                    </a:lnTo>
                    <a:lnTo>
                      <a:pt x="914" y="178"/>
                    </a:lnTo>
                    <a:lnTo>
                      <a:pt x="914" y="214"/>
                    </a:lnTo>
                    <a:lnTo>
                      <a:pt x="906" y="224"/>
                    </a:lnTo>
                    <a:lnTo>
                      <a:pt x="896" y="216"/>
                    </a:lnTo>
                    <a:lnTo>
                      <a:pt x="880" y="232"/>
                    </a:lnTo>
                    <a:lnTo>
                      <a:pt x="870" y="232"/>
                    </a:lnTo>
                    <a:lnTo>
                      <a:pt x="868" y="240"/>
                    </a:lnTo>
                    <a:lnTo>
                      <a:pt x="858" y="242"/>
                    </a:lnTo>
                    <a:lnTo>
                      <a:pt x="848" y="238"/>
                    </a:lnTo>
                    <a:lnTo>
                      <a:pt x="844" y="240"/>
                    </a:lnTo>
                    <a:lnTo>
                      <a:pt x="830" y="254"/>
                    </a:lnTo>
                    <a:lnTo>
                      <a:pt x="818" y="262"/>
                    </a:lnTo>
                    <a:lnTo>
                      <a:pt x="808" y="272"/>
                    </a:lnTo>
                    <a:lnTo>
                      <a:pt x="798" y="274"/>
                    </a:lnTo>
                    <a:lnTo>
                      <a:pt x="788" y="276"/>
                    </a:lnTo>
                    <a:lnTo>
                      <a:pt x="760" y="294"/>
                    </a:lnTo>
                    <a:lnTo>
                      <a:pt x="758" y="282"/>
                    </a:lnTo>
                    <a:lnTo>
                      <a:pt x="762" y="272"/>
                    </a:lnTo>
                    <a:lnTo>
                      <a:pt x="772" y="266"/>
                    </a:lnTo>
                    <a:lnTo>
                      <a:pt x="770" y="256"/>
                    </a:lnTo>
                    <a:lnTo>
                      <a:pt x="762" y="256"/>
                    </a:lnTo>
                    <a:lnTo>
                      <a:pt x="750" y="258"/>
                    </a:lnTo>
                    <a:lnTo>
                      <a:pt x="728" y="276"/>
                    </a:lnTo>
                    <a:lnTo>
                      <a:pt x="724" y="286"/>
                    </a:lnTo>
                    <a:lnTo>
                      <a:pt x="704" y="286"/>
                    </a:lnTo>
                    <a:lnTo>
                      <a:pt x="700" y="294"/>
                    </a:lnTo>
                    <a:lnTo>
                      <a:pt x="706" y="308"/>
                    </a:lnTo>
                    <a:lnTo>
                      <a:pt x="720" y="310"/>
                    </a:lnTo>
                    <a:lnTo>
                      <a:pt x="720" y="316"/>
                    </a:lnTo>
                    <a:lnTo>
                      <a:pt x="722" y="324"/>
                    </a:lnTo>
                    <a:lnTo>
                      <a:pt x="734" y="322"/>
                    </a:lnTo>
                    <a:lnTo>
                      <a:pt x="742" y="314"/>
                    </a:lnTo>
                    <a:lnTo>
                      <a:pt x="750" y="312"/>
                    </a:lnTo>
                    <a:lnTo>
                      <a:pt x="758" y="316"/>
                    </a:lnTo>
                    <a:lnTo>
                      <a:pt x="774" y="320"/>
                    </a:lnTo>
                    <a:lnTo>
                      <a:pt x="778" y="328"/>
                    </a:lnTo>
                    <a:lnTo>
                      <a:pt x="772" y="330"/>
                    </a:lnTo>
                    <a:lnTo>
                      <a:pt x="760" y="330"/>
                    </a:lnTo>
                    <a:lnTo>
                      <a:pt x="752" y="334"/>
                    </a:lnTo>
                    <a:lnTo>
                      <a:pt x="750" y="340"/>
                    </a:lnTo>
                    <a:lnTo>
                      <a:pt x="740" y="344"/>
                    </a:lnTo>
                    <a:lnTo>
                      <a:pt x="730" y="358"/>
                    </a:lnTo>
                    <a:lnTo>
                      <a:pt x="726" y="368"/>
                    </a:lnTo>
                    <a:lnTo>
                      <a:pt x="736" y="372"/>
                    </a:lnTo>
                    <a:lnTo>
                      <a:pt x="742" y="378"/>
                    </a:lnTo>
                    <a:lnTo>
                      <a:pt x="750" y="398"/>
                    </a:lnTo>
                    <a:lnTo>
                      <a:pt x="752" y="406"/>
                    </a:lnTo>
                    <a:lnTo>
                      <a:pt x="768" y="418"/>
                    </a:lnTo>
                    <a:lnTo>
                      <a:pt x="766" y="422"/>
                    </a:lnTo>
                    <a:lnTo>
                      <a:pt x="756" y="418"/>
                    </a:lnTo>
                    <a:lnTo>
                      <a:pt x="752" y="426"/>
                    </a:lnTo>
                    <a:lnTo>
                      <a:pt x="764" y="430"/>
                    </a:lnTo>
                    <a:lnTo>
                      <a:pt x="768" y="436"/>
                    </a:lnTo>
                    <a:lnTo>
                      <a:pt x="760" y="438"/>
                    </a:lnTo>
                    <a:lnTo>
                      <a:pt x="750" y="440"/>
                    </a:lnTo>
                    <a:lnTo>
                      <a:pt x="744" y="444"/>
                    </a:lnTo>
                    <a:lnTo>
                      <a:pt x="742" y="446"/>
                    </a:lnTo>
                    <a:lnTo>
                      <a:pt x="756" y="448"/>
                    </a:lnTo>
                    <a:lnTo>
                      <a:pt x="766" y="450"/>
                    </a:lnTo>
                    <a:lnTo>
                      <a:pt x="766" y="462"/>
                    </a:lnTo>
                    <a:lnTo>
                      <a:pt x="758" y="480"/>
                    </a:lnTo>
                    <a:lnTo>
                      <a:pt x="738" y="504"/>
                    </a:lnTo>
                    <a:lnTo>
                      <a:pt x="724" y="524"/>
                    </a:lnTo>
                    <a:lnTo>
                      <a:pt x="714" y="542"/>
                    </a:lnTo>
                    <a:lnTo>
                      <a:pt x="692" y="560"/>
                    </a:lnTo>
                    <a:lnTo>
                      <a:pt x="678" y="572"/>
                    </a:lnTo>
                    <a:lnTo>
                      <a:pt x="656" y="576"/>
                    </a:lnTo>
                    <a:lnTo>
                      <a:pt x="644" y="576"/>
                    </a:lnTo>
                    <a:lnTo>
                      <a:pt x="638" y="568"/>
                    </a:lnTo>
                    <a:lnTo>
                      <a:pt x="632" y="570"/>
                    </a:lnTo>
                    <a:lnTo>
                      <a:pt x="632" y="584"/>
                    </a:lnTo>
                    <a:lnTo>
                      <a:pt x="618" y="588"/>
                    </a:lnTo>
                    <a:lnTo>
                      <a:pt x="598" y="594"/>
                    </a:lnTo>
                    <a:lnTo>
                      <a:pt x="586" y="596"/>
                    </a:lnTo>
                    <a:lnTo>
                      <a:pt x="582" y="604"/>
                    </a:lnTo>
                    <a:lnTo>
                      <a:pt x="584" y="612"/>
                    </a:lnTo>
                    <a:lnTo>
                      <a:pt x="576" y="608"/>
                    </a:lnTo>
                    <a:lnTo>
                      <a:pt x="576" y="600"/>
                    </a:lnTo>
                    <a:lnTo>
                      <a:pt x="576" y="594"/>
                    </a:lnTo>
                    <a:lnTo>
                      <a:pt x="566" y="594"/>
                    </a:lnTo>
                    <a:lnTo>
                      <a:pt x="556" y="590"/>
                    </a:lnTo>
                    <a:lnTo>
                      <a:pt x="546" y="594"/>
                    </a:lnTo>
                    <a:lnTo>
                      <a:pt x="536" y="594"/>
                    </a:lnTo>
                    <a:lnTo>
                      <a:pt x="528" y="590"/>
                    </a:lnTo>
                    <a:lnTo>
                      <a:pt x="526" y="574"/>
                    </a:lnTo>
                    <a:lnTo>
                      <a:pt x="514" y="572"/>
                    </a:lnTo>
                    <a:lnTo>
                      <a:pt x="508" y="568"/>
                    </a:lnTo>
                    <a:lnTo>
                      <a:pt x="500" y="568"/>
                    </a:lnTo>
                    <a:lnTo>
                      <a:pt x="492" y="576"/>
                    </a:lnTo>
                    <a:lnTo>
                      <a:pt x="458" y="576"/>
                    </a:lnTo>
                    <a:lnTo>
                      <a:pt x="456" y="580"/>
                    </a:lnTo>
                    <a:lnTo>
                      <a:pt x="444" y="580"/>
                    </a:lnTo>
                    <a:lnTo>
                      <a:pt x="444" y="588"/>
                    </a:lnTo>
                    <a:lnTo>
                      <a:pt x="450" y="590"/>
                    </a:lnTo>
                    <a:lnTo>
                      <a:pt x="448" y="598"/>
                    </a:lnTo>
                    <a:lnTo>
                      <a:pt x="440" y="598"/>
                    </a:lnTo>
                    <a:lnTo>
                      <a:pt x="436" y="594"/>
                    </a:lnTo>
                    <a:lnTo>
                      <a:pt x="428" y="594"/>
                    </a:lnTo>
                    <a:lnTo>
                      <a:pt x="420" y="594"/>
                    </a:lnTo>
                    <a:lnTo>
                      <a:pt x="420" y="588"/>
                    </a:lnTo>
                    <a:lnTo>
                      <a:pt x="412" y="586"/>
                    </a:lnTo>
                    <a:lnTo>
                      <a:pt x="412" y="570"/>
                    </a:lnTo>
                    <a:lnTo>
                      <a:pt x="402" y="566"/>
                    </a:lnTo>
                    <a:lnTo>
                      <a:pt x="402" y="552"/>
                    </a:lnTo>
                    <a:lnTo>
                      <a:pt x="382" y="546"/>
                    </a:lnTo>
                    <a:lnTo>
                      <a:pt x="382" y="542"/>
                    </a:lnTo>
                    <a:lnTo>
                      <a:pt x="398" y="520"/>
                    </a:lnTo>
                    <a:lnTo>
                      <a:pt x="400" y="496"/>
                    </a:lnTo>
                    <a:lnTo>
                      <a:pt x="392" y="490"/>
                    </a:lnTo>
                    <a:lnTo>
                      <a:pt x="386" y="480"/>
                    </a:lnTo>
                    <a:lnTo>
                      <a:pt x="378" y="478"/>
                    </a:lnTo>
                    <a:lnTo>
                      <a:pt x="362" y="476"/>
                    </a:lnTo>
                    <a:lnTo>
                      <a:pt x="362" y="462"/>
                    </a:lnTo>
                    <a:lnTo>
                      <a:pt x="352" y="464"/>
                    </a:lnTo>
                    <a:lnTo>
                      <a:pt x="330" y="464"/>
                    </a:lnTo>
                    <a:lnTo>
                      <a:pt x="324" y="472"/>
                    </a:lnTo>
                    <a:lnTo>
                      <a:pt x="312" y="472"/>
                    </a:lnTo>
                    <a:lnTo>
                      <a:pt x="302" y="486"/>
                    </a:lnTo>
                    <a:lnTo>
                      <a:pt x="292" y="488"/>
                    </a:lnTo>
                    <a:lnTo>
                      <a:pt x="278" y="486"/>
                    </a:lnTo>
                    <a:lnTo>
                      <a:pt x="266" y="482"/>
                    </a:lnTo>
                    <a:lnTo>
                      <a:pt x="256" y="482"/>
                    </a:lnTo>
                    <a:lnTo>
                      <a:pt x="250" y="488"/>
                    </a:lnTo>
                    <a:lnTo>
                      <a:pt x="230" y="488"/>
                    </a:lnTo>
                    <a:lnTo>
                      <a:pt x="208" y="486"/>
                    </a:lnTo>
                    <a:lnTo>
                      <a:pt x="192" y="484"/>
                    </a:lnTo>
                    <a:lnTo>
                      <a:pt x="174" y="472"/>
                    </a:lnTo>
                    <a:lnTo>
                      <a:pt x="162" y="464"/>
                    </a:lnTo>
                    <a:lnTo>
                      <a:pt x="146" y="456"/>
                    </a:lnTo>
                    <a:lnTo>
                      <a:pt x="132" y="442"/>
                    </a:lnTo>
                    <a:lnTo>
                      <a:pt x="118" y="448"/>
                    </a:lnTo>
                    <a:lnTo>
                      <a:pt x="106" y="438"/>
                    </a:lnTo>
                    <a:lnTo>
                      <a:pt x="80" y="426"/>
                    </a:lnTo>
                    <a:lnTo>
                      <a:pt x="80" y="418"/>
                    </a:lnTo>
                    <a:lnTo>
                      <a:pt x="84" y="408"/>
                    </a:lnTo>
                    <a:lnTo>
                      <a:pt x="94" y="406"/>
                    </a:lnTo>
                    <a:lnTo>
                      <a:pt x="96" y="398"/>
                    </a:lnTo>
                    <a:lnTo>
                      <a:pt x="84" y="390"/>
                    </a:lnTo>
                    <a:lnTo>
                      <a:pt x="84" y="380"/>
                    </a:lnTo>
                    <a:lnTo>
                      <a:pt x="100" y="372"/>
                    </a:lnTo>
                    <a:lnTo>
                      <a:pt x="108" y="364"/>
                    </a:lnTo>
                    <a:lnTo>
                      <a:pt x="108" y="356"/>
                    </a:lnTo>
                    <a:lnTo>
                      <a:pt x="90" y="344"/>
                    </a:lnTo>
                    <a:lnTo>
                      <a:pt x="70" y="352"/>
                    </a:lnTo>
                    <a:lnTo>
                      <a:pt x="58" y="350"/>
                    </a:lnTo>
                    <a:lnTo>
                      <a:pt x="38" y="342"/>
                    </a:lnTo>
                    <a:lnTo>
                      <a:pt x="38" y="332"/>
                    </a:lnTo>
                    <a:lnTo>
                      <a:pt x="20" y="326"/>
                    </a:lnTo>
                    <a:lnTo>
                      <a:pt x="20" y="318"/>
                    </a:lnTo>
                    <a:lnTo>
                      <a:pt x="20" y="298"/>
                    </a:lnTo>
                    <a:lnTo>
                      <a:pt x="8" y="300"/>
                    </a:lnTo>
                    <a:lnTo>
                      <a:pt x="2" y="298"/>
                    </a:lnTo>
                    <a:lnTo>
                      <a:pt x="0" y="290"/>
                    </a:lnTo>
                    <a:lnTo>
                      <a:pt x="2" y="284"/>
                    </a:lnTo>
                    <a:lnTo>
                      <a:pt x="4" y="274"/>
                    </a:lnTo>
                    <a:lnTo>
                      <a:pt x="16" y="266"/>
                    </a:lnTo>
                    <a:lnTo>
                      <a:pt x="18" y="260"/>
                    </a:lnTo>
                    <a:lnTo>
                      <a:pt x="32" y="260"/>
                    </a:lnTo>
                    <a:lnTo>
                      <a:pt x="32" y="266"/>
                    </a:lnTo>
                    <a:lnTo>
                      <a:pt x="48" y="262"/>
                    </a:lnTo>
                    <a:lnTo>
                      <a:pt x="52" y="252"/>
                    </a:lnTo>
                    <a:lnTo>
                      <a:pt x="72" y="252"/>
                    </a:lnTo>
                    <a:lnTo>
                      <a:pt x="76" y="244"/>
                    </a:lnTo>
                    <a:lnTo>
                      <a:pt x="102" y="232"/>
                    </a:lnTo>
                    <a:lnTo>
                      <a:pt x="108" y="22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13" name="Freeform 281">
                <a:extLst>
                  <a:ext uri="{FF2B5EF4-FFF2-40B4-BE49-F238E27FC236}">
                    <a16:creationId xmlns:a16="http://schemas.microsoft.com/office/drawing/2014/main" id="{3C8F88E6-A432-495B-8288-34D823E3A559}"/>
                  </a:ext>
                </a:extLst>
              </p:cNvPr>
              <p:cNvSpPr>
                <a:spLocks/>
              </p:cNvSpPr>
              <p:nvPr/>
            </p:nvSpPr>
            <p:spPr bwMode="auto">
              <a:xfrm>
                <a:off x="4045" y="2201"/>
                <a:ext cx="478" cy="196"/>
              </a:xfrm>
              <a:custGeom>
                <a:avLst/>
                <a:gdLst>
                  <a:gd name="T0" fmla="*/ 8 w 508"/>
                  <a:gd name="T1" fmla="*/ 40 h 208"/>
                  <a:gd name="T2" fmla="*/ 22 w 508"/>
                  <a:gd name="T3" fmla="*/ 33 h 208"/>
                  <a:gd name="T4" fmla="*/ 59 w 508"/>
                  <a:gd name="T5" fmla="*/ 22 h 208"/>
                  <a:gd name="T6" fmla="*/ 83 w 508"/>
                  <a:gd name="T7" fmla="*/ 33 h 208"/>
                  <a:gd name="T8" fmla="*/ 113 w 508"/>
                  <a:gd name="T9" fmla="*/ 37 h 208"/>
                  <a:gd name="T10" fmla="*/ 122 w 508"/>
                  <a:gd name="T11" fmla="*/ 24 h 208"/>
                  <a:gd name="T12" fmla="*/ 124 w 508"/>
                  <a:gd name="T13" fmla="*/ 4 h 208"/>
                  <a:gd name="T14" fmla="*/ 137 w 508"/>
                  <a:gd name="T15" fmla="*/ 2 h 208"/>
                  <a:gd name="T16" fmla="*/ 166 w 508"/>
                  <a:gd name="T17" fmla="*/ 9 h 208"/>
                  <a:gd name="T18" fmla="*/ 174 w 508"/>
                  <a:gd name="T19" fmla="*/ 26 h 208"/>
                  <a:gd name="T20" fmla="*/ 204 w 508"/>
                  <a:gd name="T21" fmla="*/ 24 h 208"/>
                  <a:gd name="T22" fmla="*/ 226 w 508"/>
                  <a:gd name="T23" fmla="*/ 32 h 208"/>
                  <a:gd name="T24" fmla="*/ 237 w 508"/>
                  <a:gd name="T25" fmla="*/ 39 h 208"/>
                  <a:gd name="T26" fmla="*/ 259 w 508"/>
                  <a:gd name="T27" fmla="*/ 45 h 208"/>
                  <a:gd name="T28" fmla="*/ 293 w 508"/>
                  <a:gd name="T29" fmla="*/ 39 h 208"/>
                  <a:gd name="T30" fmla="*/ 307 w 508"/>
                  <a:gd name="T31" fmla="*/ 28 h 208"/>
                  <a:gd name="T32" fmla="*/ 320 w 508"/>
                  <a:gd name="T33" fmla="*/ 32 h 208"/>
                  <a:gd name="T34" fmla="*/ 338 w 508"/>
                  <a:gd name="T35" fmla="*/ 33 h 208"/>
                  <a:gd name="T36" fmla="*/ 331 w 508"/>
                  <a:gd name="T37" fmla="*/ 45 h 208"/>
                  <a:gd name="T38" fmla="*/ 345 w 508"/>
                  <a:gd name="T39" fmla="*/ 64 h 208"/>
                  <a:gd name="T40" fmla="*/ 359 w 508"/>
                  <a:gd name="T41" fmla="*/ 61 h 208"/>
                  <a:gd name="T42" fmla="*/ 374 w 508"/>
                  <a:gd name="T43" fmla="*/ 84 h 208"/>
                  <a:gd name="T44" fmla="*/ 354 w 508"/>
                  <a:gd name="T45" fmla="*/ 82 h 208"/>
                  <a:gd name="T46" fmla="*/ 326 w 508"/>
                  <a:gd name="T47" fmla="*/ 98 h 208"/>
                  <a:gd name="T48" fmla="*/ 304 w 508"/>
                  <a:gd name="T49" fmla="*/ 109 h 208"/>
                  <a:gd name="T50" fmla="*/ 280 w 508"/>
                  <a:gd name="T51" fmla="*/ 107 h 208"/>
                  <a:gd name="T52" fmla="*/ 280 w 508"/>
                  <a:gd name="T53" fmla="*/ 124 h 208"/>
                  <a:gd name="T54" fmla="*/ 267 w 508"/>
                  <a:gd name="T55" fmla="*/ 137 h 208"/>
                  <a:gd name="T56" fmla="*/ 220 w 508"/>
                  <a:gd name="T57" fmla="*/ 144 h 208"/>
                  <a:gd name="T58" fmla="*/ 179 w 508"/>
                  <a:gd name="T59" fmla="*/ 152 h 208"/>
                  <a:gd name="T60" fmla="*/ 140 w 508"/>
                  <a:gd name="T61" fmla="*/ 141 h 208"/>
                  <a:gd name="T62" fmla="*/ 96 w 508"/>
                  <a:gd name="T63" fmla="*/ 132 h 208"/>
                  <a:gd name="T64" fmla="*/ 75 w 508"/>
                  <a:gd name="T65" fmla="*/ 115 h 208"/>
                  <a:gd name="T66" fmla="*/ 43 w 508"/>
                  <a:gd name="T67" fmla="*/ 106 h 208"/>
                  <a:gd name="T68" fmla="*/ 34 w 508"/>
                  <a:gd name="T69" fmla="*/ 94 h 208"/>
                  <a:gd name="T70" fmla="*/ 38 w 508"/>
                  <a:gd name="T71" fmla="*/ 82 h 208"/>
                  <a:gd name="T72" fmla="*/ 22 w 508"/>
                  <a:gd name="T73" fmla="*/ 62 h 208"/>
                  <a:gd name="T74" fmla="*/ 4 w 508"/>
                  <a:gd name="T75" fmla="*/ 54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8" h="208">
                    <a:moveTo>
                      <a:pt x="0" y="62"/>
                    </a:moveTo>
                    <a:lnTo>
                      <a:pt x="8" y="54"/>
                    </a:lnTo>
                    <a:lnTo>
                      <a:pt x="22" y="52"/>
                    </a:lnTo>
                    <a:lnTo>
                      <a:pt x="30" y="44"/>
                    </a:lnTo>
                    <a:lnTo>
                      <a:pt x="64" y="26"/>
                    </a:lnTo>
                    <a:lnTo>
                      <a:pt x="80" y="28"/>
                    </a:lnTo>
                    <a:lnTo>
                      <a:pt x="102" y="32"/>
                    </a:lnTo>
                    <a:lnTo>
                      <a:pt x="112" y="44"/>
                    </a:lnTo>
                    <a:lnTo>
                      <a:pt x="144" y="44"/>
                    </a:lnTo>
                    <a:lnTo>
                      <a:pt x="152" y="50"/>
                    </a:lnTo>
                    <a:lnTo>
                      <a:pt x="164" y="40"/>
                    </a:lnTo>
                    <a:lnTo>
                      <a:pt x="166" y="32"/>
                    </a:lnTo>
                    <a:lnTo>
                      <a:pt x="154" y="18"/>
                    </a:lnTo>
                    <a:lnTo>
                      <a:pt x="168" y="4"/>
                    </a:lnTo>
                    <a:lnTo>
                      <a:pt x="172" y="0"/>
                    </a:lnTo>
                    <a:lnTo>
                      <a:pt x="186" y="2"/>
                    </a:lnTo>
                    <a:lnTo>
                      <a:pt x="200" y="6"/>
                    </a:lnTo>
                    <a:lnTo>
                      <a:pt x="224" y="14"/>
                    </a:lnTo>
                    <a:lnTo>
                      <a:pt x="226" y="24"/>
                    </a:lnTo>
                    <a:lnTo>
                      <a:pt x="236" y="36"/>
                    </a:lnTo>
                    <a:lnTo>
                      <a:pt x="262" y="40"/>
                    </a:lnTo>
                    <a:lnTo>
                      <a:pt x="276" y="32"/>
                    </a:lnTo>
                    <a:lnTo>
                      <a:pt x="300" y="36"/>
                    </a:lnTo>
                    <a:lnTo>
                      <a:pt x="306" y="42"/>
                    </a:lnTo>
                    <a:lnTo>
                      <a:pt x="316" y="44"/>
                    </a:lnTo>
                    <a:lnTo>
                      <a:pt x="322" y="52"/>
                    </a:lnTo>
                    <a:lnTo>
                      <a:pt x="328" y="58"/>
                    </a:lnTo>
                    <a:lnTo>
                      <a:pt x="350" y="60"/>
                    </a:lnTo>
                    <a:lnTo>
                      <a:pt x="368" y="58"/>
                    </a:lnTo>
                    <a:lnTo>
                      <a:pt x="398" y="52"/>
                    </a:lnTo>
                    <a:lnTo>
                      <a:pt x="408" y="44"/>
                    </a:lnTo>
                    <a:lnTo>
                      <a:pt x="416" y="38"/>
                    </a:lnTo>
                    <a:lnTo>
                      <a:pt x="426" y="36"/>
                    </a:lnTo>
                    <a:lnTo>
                      <a:pt x="434" y="42"/>
                    </a:lnTo>
                    <a:lnTo>
                      <a:pt x="442" y="42"/>
                    </a:lnTo>
                    <a:lnTo>
                      <a:pt x="458" y="44"/>
                    </a:lnTo>
                    <a:lnTo>
                      <a:pt x="452" y="52"/>
                    </a:lnTo>
                    <a:lnTo>
                      <a:pt x="448" y="60"/>
                    </a:lnTo>
                    <a:lnTo>
                      <a:pt x="440" y="84"/>
                    </a:lnTo>
                    <a:lnTo>
                      <a:pt x="468" y="86"/>
                    </a:lnTo>
                    <a:lnTo>
                      <a:pt x="476" y="80"/>
                    </a:lnTo>
                    <a:lnTo>
                      <a:pt x="486" y="82"/>
                    </a:lnTo>
                    <a:lnTo>
                      <a:pt x="506" y="102"/>
                    </a:lnTo>
                    <a:lnTo>
                      <a:pt x="508" y="112"/>
                    </a:lnTo>
                    <a:lnTo>
                      <a:pt x="494" y="110"/>
                    </a:lnTo>
                    <a:lnTo>
                      <a:pt x="480" y="110"/>
                    </a:lnTo>
                    <a:lnTo>
                      <a:pt x="460" y="118"/>
                    </a:lnTo>
                    <a:lnTo>
                      <a:pt x="442" y="132"/>
                    </a:lnTo>
                    <a:lnTo>
                      <a:pt x="426" y="132"/>
                    </a:lnTo>
                    <a:lnTo>
                      <a:pt x="412" y="146"/>
                    </a:lnTo>
                    <a:lnTo>
                      <a:pt x="394" y="144"/>
                    </a:lnTo>
                    <a:lnTo>
                      <a:pt x="380" y="144"/>
                    </a:lnTo>
                    <a:lnTo>
                      <a:pt x="374" y="156"/>
                    </a:lnTo>
                    <a:lnTo>
                      <a:pt x="380" y="168"/>
                    </a:lnTo>
                    <a:lnTo>
                      <a:pt x="362" y="178"/>
                    </a:lnTo>
                    <a:lnTo>
                      <a:pt x="362" y="184"/>
                    </a:lnTo>
                    <a:lnTo>
                      <a:pt x="344" y="194"/>
                    </a:lnTo>
                    <a:lnTo>
                      <a:pt x="300" y="194"/>
                    </a:lnTo>
                    <a:lnTo>
                      <a:pt x="278" y="208"/>
                    </a:lnTo>
                    <a:lnTo>
                      <a:pt x="242" y="204"/>
                    </a:lnTo>
                    <a:lnTo>
                      <a:pt x="218" y="192"/>
                    </a:lnTo>
                    <a:lnTo>
                      <a:pt x="190" y="190"/>
                    </a:lnTo>
                    <a:lnTo>
                      <a:pt x="136" y="188"/>
                    </a:lnTo>
                    <a:lnTo>
                      <a:pt x="130" y="178"/>
                    </a:lnTo>
                    <a:lnTo>
                      <a:pt x="124" y="166"/>
                    </a:lnTo>
                    <a:lnTo>
                      <a:pt x="102" y="154"/>
                    </a:lnTo>
                    <a:lnTo>
                      <a:pt x="92" y="144"/>
                    </a:lnTo>
                    <a:lnTo>
                      <a:pt x="58" y="142"/>
                    </a:lnTo>
                    <a:lnTo>
                      <a:pt x="50" y="138"/>
                    </a:lnTo>
                    <a:lnTo>
                      <a:pt x="46" y="126"/>
                    </a:lnTo>
                    <a:lnTo>
                      <a:pt x="52" y="118"/>
                    </a:lnTo>
                    <a:lnTo>
                      <a:pt x="52" y="110"/>
                    </a:lnTo>
                    <a:lnTo>
                      <a:pt x="44" y="98"/>
                    </a:lnTo>
                    <a:lnTo>
                      <a:pt x="30" y="84"/>
                    </a:lnTo>
                    <a:lnTo>
                      <a:pt x="14" y="82"/>
                    </a:lnTo>
                    <a:lnTo>
                      <a:pt x="4" y="72"/>
                    </a:lnTo>
                    <a:lnTo>
                      <a:pt x="0" y="6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grpSp>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998729"/>
            <a:ext cx="1097138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0" y="3429000"/>
            <a:ext cx="10971380" cy="1525588"/>
          </a:xfrm>
          <a:prstGeom prst="rect">
            <a:avLst/>
          </a:prstGeom>
        </p:spPr>
        <p:txBody>
          <a:bodyPr anchor="b"/>
          <a:lstStyle>
            <a:lvl1pPr>
              <a:lnSpc>
                <a:spcPct val="80000"/>
              </a:lnSpc>
              <a:spcBef>
                <a:spcPts val="0"/>
              </a:spcBef>
              <a:defRPr sz="5400" b="1">
                <a:solidFill>
                  <a:schemeClr val="bg1"/>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0" y="5161723"/>
            <a:ext cx="10971380" cy="488881"/>
          </a:xfrm>
          <a:prstGeom prst="rect">
            <a:avLst/>
          </a:prstGeom>
        </p:spPr>
        <p:txBody>
          <a:bodyPr anchor="t"/>
          <a:lstStyle>
            <a:lvl1pPr>
              <a:lnSpc>
                <a:spcPct val="80000"/>
              </a:lnSpc>
              <a:spcBef>
                <a:spcPts val="0"/>
              </a:spcBef>
              <a:defRPr sz="2400" b="0">
                <a:solidFill>
                  <a:schemeClr val="accent5"/>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19" y="5812842"/>
            <a:ext cx="7221492" cy="1025179"/>
          </a:xfrm>
          <a:prstGeom prst="rect">
            <a:avLst/>
          </a:prstGeom>
        </p:spPr>
        <p:txBody>
          <a:bodyPr anchor="t"/>
          <a:lstStyle>
            <a:lvl1pPr>
              <a:lnSpc>
                <a:spcPct val="80000"/>
              </a:lnSpc>
              <a:spcBef>
                <a:spcPts val="0"/>
              </a:spcBef>
              <a:defRPr sz="1200" b="0">
                <a:solidFill>
                  <a:schemeClr val="bg2"/>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572513"/>
            <a:ext cx="1312057" cy="916253"/>
          </a:xfrm>
          <a:prstGeom prst="rect">
            <a:avLst/>
          </a:prstGeom>
        </p:spPr>
      </p:pic>
    </p:spTree>
    <p:extLst>
      <p:ext uri="{BB962C8B-B14F-4D97-AF65-F5344CB8AC3E}">
        <p14:creationId xmlns:p14="http://schemas.microsoft.com/office/powerpoint/2010/main" val="1426320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Option 8">
    <p:spTree>
      <p:nvGrpSpPr>
        <p:cNvPr id="1" name=""/>
        <p:cNvGrpSpPr/>
        <p:nvPr/>
      </p:nvGrpSpPr>
      <p:grpSpPr>
        <a:xfrm>
          <a:off x="0" y="0"/>
          <a:ext cx="0" cy="0"/>
          <a:chOff x="0" y="0"/>
          <a:chExt cx="0" cy="0"/>
        </a:xfrm>
      </p:grpSpPr>
      <p:pic>
        <p:nvPicPr>
          <p:cNvPr id="296" name="Picture 295">
            <a:extLst>
              <a:ext uri="{FF2B5EF4-FFF2-40B4-BE49-F238E27FC236}">
                <a16:creationId xmlns:a16="http://schemas.microsoft.com/office/drawing/2014/main" id="{9F108755-4E44-4A28-BC8B-6291FA9FA1D1}"/>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p:blipFill>
        <p:spPr>
          <a:xfrm>
            <a:off x="-29955" y="0"/>
            <a:ext cx="12221955" cy="6858000"/>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998729"/>
            <a:ext cx="722149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0" y="3429000"/>
            <a:ext cx="7221491" cy="1525588"/>
          </a:xfrm>
          <a:prstGeom prst="rect">
            <a:avLst/>
          </a:prstGeom>
        </p:spPr>
        <p:txBody>
          <a:bodyPr anchor="b"/>
          <a:lstStyle>
            <a:lvl1pPr>
              <a:lnSpc>
                <a:spcPct val="80000"/>
              </a:lnSpc>
              <a:spcBef>
                <a:spcPts val="0"/>
              </a:spcBef>
              <a:defRPr sz="5400" b="1">
                <a:solidFill>
                  <a:schemeClr val="bg1"/>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0" y="5161723"/>
            <a:ext cx="7221491" cy="488881"/>
          </a:xfrm>
          <a:prstGeom prst="rect">
            <a:avLst/>
          </a:prstGeom>
        </p:spPr>
        <p:txBody>
          <a:bodyPr anchor="t"/>
          <a:lstStyle>
            <a:lvl1pPr>
              <a:lnSpc>
                <a:spcPct val="80000"/>
              </a:lnSpc>
              <a:spcBef>
                <a:spcPts val="0"/>
              </a:spcBef>
              <a:defRPr sz="2400" b="0">
                <a:solidFill>
                  <a:schemeClr val="bg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19" y="5812842"/>
            <a:ext cx="7221492" cy="1025179"/>
          </a:xfrm>
          <a:prstGeom prst="rect">
            <a:avLst/>
          </a:prstGeom>
        </p:spPr>
        <p:txBody>
          <a:bodyPr anchor="t"/>
          <a:lstStyle>
            <a:lvl1pPr>
              <a:lnSpc>
                <a:spcPct val="80000"/>
              </a:lnSpc>
              <a:spcBef>
                <a:spcPts val="0"/>
              </a:spcBef>
              <a:defRPr sz="1200" b="0">
                <a:solidFill>
                  <a:schemeClr val="bg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8320" y="572513"/>
            <a:ext cx="1312057" cy="916253"/>
          </a:xfrm>
          <a:prstGeom prst="rect">
            <a:avLst/>
          </a:prstGeom>
        </p:spPr>
      </p:pic>
    </p:spTree>
    <p:extLst>
      <p:ext uri="{BB962C8B-B14F-4D97-AF65-F5344CB8AC3E}">
        <p14:creationId xmlns:p14="http://schemas.microsoft.com/office/powerpoint/2010/main" val="2153044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Option 9">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9FACBD-5352-422F-A86F-E0B19E64A73E}"/>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10237D-B779-4A39-93F2-AC2C2A013F95}"/>
              </a:ext>
            </a:extLst>
          </p:cNvPr>
          <p:cNvSpPr/>
          <p:nvPr userDrawn="1"/>
        </p:nvSpPr>
        <p:spPr>
          <a:xfrm>
            <a:off x="6560892" y="-1"/>
            <a:ext cx="5631107" cy="6873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D650C6-CC67-437D-A0D8-51F9A534EC21}"/>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r="-4"/>
          <a:stretch/>
        </p:blipFill>
        <p:spPr>
          <a:xfrm>
            <a:off x="6560891" y="0"/>
            <a:ext cx="5164257" cy="6873808"/>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998729"/>
            <a:ext cx="549571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1" y="3429000"/>
            <a:ext cx="5495719" cy="1525588"/>
          </a:xfrm>
          <a:prstGeom prst="rect">
            <a:avLst/>
          </a:prstGeom>
        </p:spPr>
        <p:txBody>
          <a:bodyPr anchor="b"/>
          <a:lstStyle>
            <a:lvl1pPr>
              <a:lnSpc>
                <a:spcPct val="80000"/>
              </a:lnSpc>
              <a:spcBef>
                <a:spcPts val="0"/>
              </a:spcBef>
              <a:defRPr sz="5400" b="1">
                <a:solidFill>
                  <a:schemeClr val="accent1"/>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1" y="5161723"/>
            <a:ext cx="5495719"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20" y="5812842"/>
            <a:ext cx="5495720" cy="1025179"/>
          </a:xfrm>
          <a:prstGeom prst="rect">
            <a:avLst/>
          </a:prstGeom>
        </p:spPr>
        <p:txBody>
          <a:bodyPr anchor="t"/>
          <a:lstStyle>
            <a:lvl1pPr>
              <a:lnSpc>
                <a:spcPct val="80000"/>
              </a:lnSpc>
              <a:spcBef>
                <a:spcPts val="0"/>
              </a:spcBef>
              <a:defRPr sz="1200" b="0">
                <a:solidFill>
                  <a:schemeClr val="accent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8320" y="572513"/>
            <a:ext cx="1312057" cy="916253"/>
          </a:xfrm>
          <a:prstGeom prst="rect">
            <a:avLst/>
          </a:prstGeom>
        </p:spPr>
      </p:pic>
    </p:spTree>
    <p:extLst>
      <p:ext uri="{BB962C8B-B14F-4D97-AF65-F5344CB8AC3E}">
        <p14:creationId xmlns:p14="http://schemas.microsoft.com/office/powerpoint/2010/main" val="3238792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Option 10">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9FACBD-5352-422F-A86F-E0B19E64A73E}"/>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10237D-B779-4A39-93F2-AC2C2A013F95}"/>
              </a:ext>
            </a:extLst>
          </p:cNvPr>
          <p:cNvSpPr/>
          <p:nvPr userDrawn="1"/>
        </p:nvSpPr>
        <p:spPr>
          <a:xfrm>
            <a:off x="6560892" y="-1"/>
            <a:ext cx="5631107" cy="6873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person, outdoor, wearing&#10;&#10;Description automatically generated">
            <a:extLst>
              <a:ext uri="{FF2B5EF4-FFF2-40B4-BE49-F238E27FC236}">
                <a16:creationId xmlns:a16="http://schemas.microsoft.com/office/drawing/2014/main" id="{D0C18D11-10C5-407F-B902-D072D3BBC5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60890" y="0"/>
            <a:ext cx="5164256" cy="6873808"/>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998729"/>
            <a:ext cx="549571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1" y="3429000"/>
            <a:ext cx="5495719" cy="1525588"/>
          </a:xfrm>
          <a:prstGeom prst="rect">
            <a:avLst/>
          </a:prstGeom>
        </p:spPr>
        <p:txBody>
          <a:bodyPr anchor="b"/>
          <a:lstStyle>
            <a:lvl1pPr>
              <a:lnSpc>
                <a:spcPct val="80000"/>
              </a:lnSpc>
              <a:spcBef>
                <a:spcPts val="0"/>
              </a:spcBef>
              <a:defRPr sz="5400" b="1">
                <a:solidFill>
                  <a:schemeClr val="accent1"/>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1" y="5161723"/>
            <a:ext cx="5495719"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20" y="5812842"/>
            <a:ext cx="5495720" cy="1025179"/>
          </a:xfrm>
          <a:prstGeom prst="rect">
            <a:avLst/>
          </a:prstGeom>
        </p:spPr>
        <p:txBody>
          <a:bodyPr anchor="t"/>
          <a:lstStyle>
            <a:lvl1pPr>
              <a:lnSpc>
                <a:spcPct val="80000"/>
              </a:lnSpc>
              <a:spcBef>
                <a:spcPts val="0"/>
              </a:spcBef>
              <a:defRPr sz="1200" b="0">
                <a:solidFill>
                  <a:schemeClr val="accent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0" y="572513"/>
            <a:ext cx="1312057" cy="916253"/>
          </a:xfrm>
          <a:prstGeom prst="rect">
            <a:avLst/>
          </a:prstGeom>
        </p:spPr>
      </p:pic>
    </p:spTree>
    <p:extLst>
      <p:ext uri="{BB962C8B-B14F-4D97-AF65-F5344CB8AC3E}">
        <p14:creationId xmlns:p14="http://schemas.microsoft.com/office/powerpoint/2010/main" val="2550732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Option 11">
    <p:spTree>
      <p:nvGrpSpPr>
        <p:cNvPr id="1" name=""/>
        <p:cNvGrpSpPr/>
        <p:nvPr/>
      </p:nvGrpSpPr>
      <p:grpSpPr>
        <a:xfrm>
          <a:off x="0" y="0"/>
          <a:ext cx="0" cy="0"/>
          <a:chOff x="0" y="0"/>
          <a:chExt cx="0" cy="0"/>
        </a:xfrm>
      </p:grpSpPr>
      <p:pic>
        <p:nvPicPr>
          <p:cNvPr id="3" name="Picture 2" descr="A picture containing person, person, headdress, helmet&#10;&#10;Description automatically generated">
            <a:extLst>
              <a:ext uri="{FF2B5EF4-FFF2-40B4-BE49-F238E27FC236}">
                <a16:creationId xmlns:a16="http://schemas.microsoft.com/office/drawing/2014/main" id="{20D8950B-41DB-4DFF-93D5-90D26E6C1F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998729"/>
            <a:ext cx="1097138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0" y="3429000"/>
            <a:ext cx="10971380" cy="1525588"/>
          </a:xfrm>
          <a:prstGeom prst="rect">
            <a:avLst/>
          </a:prstGeom>
        </p:spPr>
        <p:txBody>
          <a:bodyPr anchor="b"/>
          <a:lstStyle>
            <a:lvl1pPr>
              <a:lnSpc>
                <a:spcPct val="80000"/>
              </a:lnSpc>
              <a:spcBef>
                <a:spcPts val="0"/>
              </a:spcBef>
              <a:defRPr sz="5400" b="1">
                <a:solidFill>
                  <a:schemeClr val="bg1"/>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0" y="5161723"/>
            <a:ext cx="10971380" cy="488881"/>
          </a:xfrm>
          <a:prstGeom prst="rect">
            <a:avLst/>
          </a:prstGeom>
        </p:spPr>
        <p:txBody>
          <a:bodyPr anchor="t"/>
          <a:lstStyle>
            <a:lvl1pPr>
              <a:lnSpc>
                <a:spcPct val="80000"/>
              </a:lnSpc>
              <a:spcBef>
                <a:spcPts val="0"/>
              </a:spcBef>
              <a:defRPr sz="2400" b="0">
                <a:solidFill>
                  <a:schemeClr val="accent5"/>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19" y="5812842"/>
            <a:ext cx="7221492" cy="1025179"/>
          </a:xfrm>
          <a:prstGeom prst="rect">
            <a:avLst/>
          </a:prstGeom>
        </p:spPr>
        <p:txBody>
          <a:bodyPr anchor="t"/>
          <a:lstStyle>
            <a:lvl1pPr>
              <a:lnSpc>
                <a:spcPct val="80000"/>
              </a:lnSpc>
              <a:spcBef>
                <a:spcPts val="0"/>
              </a:spcBef>
              <a:defRPr sz="1200" b="0">
                <a:solidFill>
                  <a:schemeClr val="bg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0" y="572513"/>
            <a:ext cx="1312057" cy="916253"/>
          </a:xfrm>
          <a:prstGeom prst="rect">
            <a:avLst/>
          </a:prstGeom>
        </p:spPr>
      </p:pic>
    </p:spTree>
    <p:extLst>
      <p:ext uri="{BB962C8B-B14F-4D97-AF65-F5344CB8AC3E}">
        <p14:creationId xmlns:p14="http://schemas.microsoft.com/office/powerpoint/2010/main" val="522898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Option 1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9FACBD-5352-422F-A86F-E0B19E64A73E}"/>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10237D-B779-4A39-93F2-AC2C2A013F95}"/>
              </a:ext>
            </a:extLst>
          </p:cNvPr>
          <p:cNvSpPr/>
          <p:nvPr userDrawn="1"/>
        </p:nvSpPr>
        <p:spPr>
          <a:xfrm>
            <a:off x="6560892" y="-1"/>
            <a:ext cx="5631107"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998729"/>
            <a:ext cx="549571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1" y="3429000"/>
            <a:ext cx="5495719" cy="1525588"/>
          </a:xfrm>
          <a:prstGeom prst="rect">
            <a:avLst/>
          </a:prstGeom>
        </p:spPr>
        <p:txBody>
          <a:bodyPr anchor="b"/>
          <a:lstStyle>
            <a:lvl1pPr>
              <a:lnSpc>
                <a:spcPct val="80000"/>
              </a:lnSpc>
              <a:spcBef>
                <a:spcPts val="0"/>
              </a:spcBef>
              <a:defRPr sz="5400" b="1">
                <a:solidFill>
                  <a:schemeClr val="accent1"/>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1" y="5161723"/>
            <a:ext cx="5495719"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20" y="5812842"/>
            <a:ext cx="5495720" cy="1025179"/>
          </a:xfrm>
          <a:prstGeom prst="rect">
            <a:avLst/>
          </a:prstGeom>
        </p:spPr>
        <p:txBody>
          <a:bodyPr anchor="t"/>
          <a:lstStyle>
            <a:lvl1pPr>
              <a:lnSpc>
                <a:spcPct val="80000"/>
              </a:lnSpc>
              <a:spcBef>
                <a:spcPts val="0"/>
              </a:spcBef>
              <a:defRPr sz="1200" b="0">
                <a:solidFill>
                  <a:schemeClr val="accent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572513"/>
            <a:ext cx="1312057" cy="916253"/>
          </a:xfrm>
          <a:prstGeom prst="rect">
            <a:avLst/>
          </a:prstGeom>
        </p:spPr>
      </p:pic>
      <p:pic>
        <p:nvPicPr>
          <p:cNvPr id="4" name="Picture 3">
            <a:extLst>
              <a:ext uri="{FF2B5EF4-FFF2-40B4-BE49-F238E27FC236}">
                <a16:creationId xmlns:a16="http://schemas.microsoft.com/office/drawing/2014/main" id="{F78B5B7B-AD79-4AFD-A8A0-BAE3AB31D3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559050" y="3452878"/>
            <a:ext cx="5166092" cy="3392723"/>
          </a:xfrm>
          <a:prstGeom prst="rect">
            <a:avLst/>
          </a:prstGeom>
        </p:spPr>
      </p:pic>
      <p:pic>
        <p:nvPicPr>
          <p:cNvPr id="6" name="Picture 5" descr="Two people sitting together&#10;&#10;Description automatically generated with low confidence">
            <a:extLst>
              <a:ext uri="{FF2B5EF4-FFF2-40B4-BE49-F238E27FC236}">
                <a16:creationId xmlns:a16="http://schemas.microsoft.com/office/drawing/2014/main" id="{12161718-BAC3-4D03-B162-AC8B12F408C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6559051" y="0"/>
            <a:ext cx="5166089" cy="3540426"/>
          </a:xfrm>
          <a:prstGeom prst="rect">
            <a:avLst/>
          </a:prstGeom>
        </p:spPr>
      </p:pic>
    </p:spTree>
    <p:extLst>
      <p:ext uri="{BB962C8B-B14F-4D97-AF65-F5344CB8AC3E}">
        <p14:creationId xmlns:p14="http://schemas.microsoft.com/office/powerpoint/2010/main" val="2254965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ebina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Product Name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Webinar Date</a:t>
            </a:r>
          </a:p>
        </p:txBody>
      </p:sp>
      <p:pic>
        <p:nvPicPr>
          <p:cNvPr id="10" name="Graphic 9">
            <a:extLst>
              <a:ext uri="{FF2B5EF4-FFF2-40B4-BE49-F238E27FC236}">
                <a16:creationId xmlns:a16="http://schemas.microsoft.com/office/drawing/2014/main" id="{41824743-03CC-47FB-9385-B77923C8F70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009058" y="574304"/>
            <a:ext cx="2640012" cy="1741975"/>
          </a:xfrm>
          <a:prstGeom prst="rect">
            <a:avLst/>
          </a:prstGeom>
        </p:spPr>
      </p:pic>
      <p:sp>
        <p:nvSpPr>
          <p:cNvPr id="9" name="Text Placeholder 14">
            <a:extLst>
              <a:ext uri="{FF2B5EF4-FFF2-40B4-BE49-F238E27FC236}">
                <a16:creationId xmlns:a16="http://schemas.microsoft.com/office/drawing/2014/main" id="{3EBB9FB6-E6A8-48BE-BA54-41C75498EDB4}"/>
              </a:ext>
            </a:extLst>
          </p:cNvPr>
          <p:cNvSpPr>
            <a:spLocks noGrp="1"/>
          </p:cNvSpPr>
          <p:nvPr>
            <p:ph type="body" sz="quarter" idx="11" hasCustomPrompt="1"/>
          </p:nvPr>
        </p:nvSpPr>
        <p:spPr>
          <a:xfrm>
            <a:off x="2409370" y="3520248"/>
            <a:ext cx="9239705"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Tree>
    <p:extLst>
      <p:ext uri="{BB962C8B-B14F-4D97-AF65-F5344CB8AC3E}">
        <p14:creationId xmlns:p14="http://schemas.microsoft.com/office/powerpoint/2010/main" val="4158910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Section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2409371" y="3520248"/>
            <a:ext cx="749663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9" name="Graphic 18">
            <a:extLst>
              <a:ext uri="{FF2B5EF4-FFF2-40B4-BE49-F238E27FC236}">
                <a16:creationId xmlns:a16="http://schemas.microsoft.com/office/drawing/2014/main" id="{5CDF8336-513C-4370-AF8C-ABB4AE77E3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6586" y="3657599"/>
            <a:ext cx="3476514" cy="3200401"/>
          </a:xfrm>
          <a:prstGeom prst="rect">
            <a:avLst/>
          </a:prstGeom>
        </p:spPr>
      </p:pic>
    </p:spTree>
    <p:extLst>
      <p:ext uri="{BB962C8B-B14F-4D97-AF65-F5344CB8AC3E}">
        <p14:creationId xmlns:p14="http://schemas.microsoft.com/office/powerpoint/2010/main" val="2793530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Section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2409371" y="3520248"/>
            <a:ext cx="749663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9" name="Graphic 18">
            <a:extLst>
              <a:ext uri="{FF2B5EF4-FFF2-40B4-BE49-F238E27FC236}">
                <a16:creationId xmlns:a16="http://schemas.microsoft.com/office/drawing/2014/main" id="{5CDF8336-513C-4370-AF8C-ABB4AE77E3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6586" y="3657599"/>
            <a:ext cx="3476514" cy="3200401"/>
          </a:xfrm>
          <a:prstGeom prst="rect">
            <a:avLst/>
          </a:prstGeom>
        </p:spPr>
      </p:pic>
    </p:spTree>
    <p:extLst>
      <p:ext uri="{BB962C8B-B14F-4D97-AF65-F5344CB8AC3E}">
        <p14:creationId xmlns:p14="http://schemas.microsoft.com/office/powerpoint/2010/main" val="170075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Section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2409371" y="3520248"/>
            <a:ext cx="749663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9" name="Graphic 18">
            <a:extLst>
              <a:ext uri="{FF2B5EF4-FFF2-40B4-BE49-F238E27FC236}">
                <a16:creationId xmlns:a16="http://schemas.microsoft.com/office/drawing/2014/main" id="{5CDF8336-513C-4370-AF8C-ABB4AE77E3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6586" y="3657599"/>
            <a:ext cx="3476514" cy="3200401"/>
          </a:xfrm>
          <a:prstGeom prst="rect">
            <a:avLst/>
          </a:prstGeom>
        </p:spPr>
      </p:pic>
    </p:spTree>
    <p:extLst>
      <p:ext uri="{BB962C8B-B14F-4D97-AF65-F5344CB8AC3E}">
        <p14:creationId xmlns:p14="http://schemas.microsoft.com/office/powerpoint/2010/main" val="2745185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Section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2409371" y="3520248"/>
            <a:ext cx="749663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9" name="Graphic 18">
            <a:extLst>
              <a:ext uri="{FF2B5EF4-FFF2-40B4-BE49-F238E27FC236}">
                <a16:creationId xmlns:a16="http://schemas.microsoft.com/office/drawing/2014/main" id="{5CDF8336-513C-4370-AF8C-ABB4AE77E3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6586" y="3657599"/>
            <a:ext cx="3476514" cy="3200401"/>
          </a:xfrm>
          <a:prstGeom prst="rect">
            <a:avLst/>
          </a:prstGeom>
        </p:spPr>
      </p:pic>
    </p:spTree>
    <p:extLst>
      <p:ext uri="{BB962C8B-B14F-4D97-AF65-F5344CB8AC3E}">
        <p14:creationId xmlns:p14="http://schemas.microsoft.com/office/powerpoint/2010/main" val="2285562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Section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2409371" y="3520248"/>
            <a:ext cx="749663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9" name="Graphic 18">
            <a:extLst>
              <a:ext uri="{FF2B5EF4-FFF2-40B4-BE49-F238E27FC236}">
                <a16:creationId xmlns:a16="http://schemas.microsoft.com/office/drawing/2014/main" id="{5CDF8336-513C-4370-AF8C-ABB4AE77E3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6586" y="3657599"/>
            <a:ext cx="3476514" cy="3200401"/>
          </a:xfrm>
          <a:prstGeom prst="rect">
            <a:avLst/>
          </a:prstGeom>
        </p:spPr>
      </p:pic>
    </p:spTree>
    <p:extLst>
      <p:ext uri="{BB962C8B-B14F-4D97-AF65-F5344CB8AC3E}">
        <p14:creationId xmlns:p14="http://schemas.microsoft.com/office/powerpoint/2010/main" val="2091954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Section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2409371" y="3520248"/>
            <a:ext cx="749663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9" name="Graphic 18">
            <a:extLst>
              <a:ext uri="{FF2B5EF4-FFF2-40B4-BE49-F238E27FC236}">
                <a16:creationId xmlns:a16="http://schemas.microsoft.com/office/drawing/2014/main" id="{5CDF8336-513C-4370-AF8C-ABB4AE77E3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6586" y="3657599"/>
            <a:ext cx="3476514" cy="3200401"/>
          </a:xfrm>
          <a:prstGeom prst="rect">
            <a:avLst/>
          </a:prstGeom>
        </p:spPr>
      </p:pic>
    </p:spTree>
    <p:extLst>
      <p:ext uri="{BB962C8B-B14F-4D97-AF65-F5344CB8AC3E}">
        <p14:creationId xmlns:p14="http://schemas.microsoft.com/office/powerpoint/2010/main" val="2516417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Section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2409371" y="3520248"/>
            <a:ext cx="749663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9" name="Graphic 18">
            <a:extLst>
              <a:ext uri="{FF2B5EF4-FFF2-40B4-BE49-F238E27FC236}">
                <a16:creationId xmlns:a16="http://schemas.microsoft.com/office/drawing/2014/main" id="{5CDF8336-513C-4370-AF8C-ABB4AE77E3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6586" y="3657599"/>
            <a:ext cx="3476514" cy="3200401"/>
          </a:xfrm>
          <a:prstGeom prst="rect">
            <a:avLst/>
          </a:prstGeom>
        </p:spPr>
      </p:pic>
    </p:spTree>
    <p:extLst>
      <p:ext uri="{BB962C8B-B14F-4D97-AF65-F5344CB8AC3E}">
        <p14:creationId xmlns:p14="http://schemas.microsoft.com/office/powerpoint/2010/main" val="1873641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Section Slide Option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2409371" y="3520248"/>
            <a:ext cx="749663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sp>
        <p:nvSpPr>
          <p:cNvPr id="10" name="Text Placeholder 14">
            <a:extLst>
              <a:ext uri="{FF2B5EF4-FFF2-40B4-BE49-F238E27FC236}">
                <a16:creationId xmlns:a16="http://schemas.microsoft.com/office/drawing/2014/main" id="{2C17CA97-71C7-4058-8D2A-739536BA2683}"/>
              </a:ext>
            </a:extLst>
          </p:cNvPr>
          <p:cNvSpPr>
            <a:spLocks noGrp="1"/>
          </p:cNvSpPr>
          <p:nvPr>
            <p:ph type="body" sz="quarter" idx="13" hasCustomPrompt="1"/>
          </p:nvPr>
        </p:nvSpPr>
        <p:spPr>
          <a:xfrm>
            <a:off x="165100" y="4615466"/>
            <a:ext cx="12182475" cy="2837203"/>
          </a:xfrm>
          <a:prstGeom prst="rect">
            <a:avLst/>
          </a:prstGeom>
        </p:spPr>
        <p:txBody>
          <a:bodyPr anchor="b"/>
          <a:lstStyle>
            <a:lvl1pPr algn="r">
              <a:lnSpc>
                <a:spcPct val="80000"/>
              </a:lnSpc>
              <a:spcBef>
                <a:spcPts val="0"/>
              </a:spcBef>
              <a:defRPr sz="16600" b="1">
                <a:solidFill>
                  <a:schemeClr val="bg2">
                    <a:lumMod val="40000"/>
                    <a:lumOff val="60000"/>
                  </a:schemeClr>
                </a:solidFill>
                <a:latin typeface="Arial Black" panose="020B0A04020102020204" pitchFamily="34" charset="0"/>
              </a:defRPr>
            </a:lvl1pPr>
          </a:lstStyle>
          <a:p>
            <a:pPr lvl="0"/>
            <a:r>
              <a:rPr lang="en-US"/>
              <a:t>Sec. # </a:t>
            </a:r>
          </a:p>
        </p:txBody>
      </p:sp>
    </p:spTree>
    <p:extLst>
      <p:ext uri="{BB962C8B-B14F-4D97-AF65-F5344CB8AC3E}">
        <p14:creationId xmlns:p14="http://schemas.microsoft.com/office/powerpoint/2010/main" val="912808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title &amp; Conten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AA862C-3D16-4C4D-B228-5788D3C82631}"/>
              </a:ext>
            </a:extLst>
          </p:cNvPr>
          <p:cNvSpPr>
            <a:spLocks noGrp="1"/>
          </p:cNvSpPr>
          <p:nvPr>
            <p:ph type="body" sz="quarter" idx="10" hasCustomPrompt="1"/>
          </p:nvPr>
        </p:nvSpPr>
        <p:spPr>
          <a:xfrm>
            <a:off x="265609" y="1152525"/>
            <a:ext cx="11660777" cy="603250"/>
          </a:xfrm>
          <a:prstGeom prst="rect">
            <a:avLst/>
          </a:prstGeom>
        </p:spPr>
        <p:txBody>
          <a:bodyPr anchor="b"/>
          <a:lstStyle>
            <a:lvl1pPr>
              <a:lnSpc>
                <a:spcPct val="90000"/>
              </a:lnSpc>
              <a:spcBef>
                <a:spcPts val="0"/>
              </a:spcBef>
              <a:defRPr sz="2000">
                <a:solidFill>
                  <a:schemeClr val="accent1"/>
                </a:solidFill>
              </a:defRPr>
            </a:lvl1pPr>
          </a:lstStyle>
          <a:p>
            <a:pPr lvl="0"/>
            <a:r>
              <a:rPr lang="en-US"/>
              <a:t>Sub header here</a:t>
            </a:r>
          </a:p>
        </p:txBody>
      </p:sp>
      <p:cxnSp>
        <p:nvCxnSpPr>
          <p:cNvPr id="6" name="Straight Connector 5">
            <a:extLst>
              <a:ext uri="{FF2B5EF4-FFF2-40B4-BE49-F238E27FC236}">
                <a16:creationId xmlns:a16="http://schemas.microsoft.com/office/drawing/2014/main" id="{7932EE5F-69C6-4CB8-8629-5FAE4A3EA9E2}"/>
              </a:ext>
            </a:extLst>
          </p:cNvPr>
          <p:cNvCxnSpPr>
            <a:cxnSpLocks/>
          </p:cNvCxnSpPr>
          <p:nvPr userDrawn="1"/>
        </p:nvCxnSpPr>
        <p:spPr>
          <a:xfrm>
            <a:off x="265611" y="999953"/>
            <a:ext cx="116607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C2408643-5108-4821-81FC-385BAED4B7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403" y="258629"/>
            <a:ext cx="756333" cy="528172"/>
          </a:xfrm>
          <a:prstGeom prst="rect">
            <a:avLst/>
          </a:prstGeom>
        </p:spPr>
      </p:pic>
      <p:sp>
        <p:nvSpPr>
          <p:cNvPr id="9" name="Content Placeholder 2">
            <a:extLst>
              <a:ext uri="{FF2B5EF4-FFF2-40B4-BE49-F238E27FC236}">
                <a16:creationId xmlns:a16="http://schemas.microsoft.com/office/drawing/2014/main" id="{5A38D3D7-52B9-4ACE-B5DC-EB1BBFD18659}"/>
              </a:ext>
            </a:extLst>
          </p:cNvPr>
          <p:cNvSpPr>
            <a:spLocks noGrp="1"/>
          </p:cNvSpPr>
          <p:nvPr>
            <p:ph idx="11"/>
          </p:nvPr>
        </p:nvSpPr>
        <p:spPr>
          <a:xfrm>
            <a:off x="265610" y="1781003"/>
            <a:ext cx="11660777" cy="46769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256EC59C-7BA0-4B5C-9ADA-92EF50A74F3E}"/>
              </a:ext>
            </a:extLst>
          </p:cNvPr>
          <p:cNvSpPr>
            <a:spLocks noGrp="1"/>
          </p:cNvSpPr>
          <p:nvPr>
            <p:ph type="title" hasCustomPrompt="1"/>
          </p:nvPr>
        </p:nvSpPr>
        <p:spPr>
          <a:xfrm>
            <a:off x="265612" y="313983"/>
            <a:ext cx="10611938" cy="604028"/>
          </a:xfrm>
          <a:prstGeom prst="rect">
            <a:avLst/>
          </a:prstGeom>
        </p:spPr>
        <p:txBody>
          <a:bodyPr anchor="b"/>
          <a:lstStyle>
            <a:lvl1pPr>
              <a:lnSpc>
                <a:spcPct val="90000"/>
              </a:lnSpc>
              <a:defRPr>
                <a:solidFill>
                  <a:schemeClr val="accent2"/>
                </a:solidFill>
                <a:latin typeface="+mj-lt"/>
              </a:defRPr>
            </a:lvl1pPr>
          </a:lstStyle>
          <a:p>
            <a:r>
              <a:rPr lang="en-US"/>
              <a:t>Page header here</a:t>
            </a:r>
          </a:p>
        </p:txBody>
      </p:sp>
    </p:spTree>
    <p:extLst>
      <p:ext uri="{BB962C8B-B14F-4D97-AF65-F5344CB8AC3E}">
        <p14:creationId xmlns:p14="http://schemas.microsoft.com/office/powerpoint/2010/main" val="180265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title &amp; Content 2">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ECCCA6D-7D78-4459-B541-AB9AF1332E4D}"/>
              </a:ext>
            </a:extLst>
          </p:cNvPr>
          <p:cNvSpPr>
            <a:spLocks noGrp="1"/>
          </p:cNvSpPr>
          <p:nvPr>
            <p:ph idx="1"/>
          </p:nvPr>
        </p:nvSpPr>
        <p:spPr>
          <a:xfrm>
            <a:off x="265611" y="1781003"/>
            <a:ext cx="5772148" cy="46769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44FE81F6-2D3F-4EA6-8579-58D09C35B22E}"/>
              </a:ext>
            </a:extLst>
          </p:cNvPr>
          <p:cNvSpPr>
            <a:spLocks noGrp="1"/>
          </p:cNvSpPr>
          <p:nvPr>
            <p:ph idx="14"/>
          </p:nvPr>
        </p:nvSpPr>
        <p:spPr>
          <a:xfrm>
            <a:off x="6154241" y="1781003"/>
            <a:ext cx="5772148" cy="46769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11E5B06B-17DB-4DFF-AD49-AAC79B9F2716}"/>
              </a:ext>
            </a:extLst>
          </p:cNvPr>
          <p:cNvSpPr>
            <a:spLocks noGrp="1"/>
          </p:cNvSpPr>
          <p:nvPr>
            <p:ph type="body" sz="quarter" idx="10" hasCustomPrompt="1"/>
          </p:nvPr>
        </p:nvSpPr>
        <p:spPr>
          <a:xfrm>
            <a:off x="265610" y="1152525"/>
            <a:ext cx="5772148" cy="603250"/>
          </a:xfrm>
          <a:prstGeom prst="rect">
            <a:avLst/>
          </a:prstGeom>
        </p:spPr>
        <p:txBody>
          <a:bodyPr anchor="b"/>
          <a:lstStyle>
            <a:lvl1pPr>
              <a:lnSpc>
                <a:spcPct val="90000"/>
              </a:lnSpc>
              <a:spcBef>
                <a:spcPts val="0"/>
              </a:spcBef>
              <a:defRPr sz="2000">
                <a:solidFill>
                  <a:schemeClr val="accent1"/>
                </a:solidFill>
              </a:defRPr>
            </a:lvl1pPr>
          </a:lstStyle>
          <a:p>
            <a:pPr lvl="0"/>
            <a:r>
              <a:rPr lang="en-US"/>
              <a:t>Sub header here</a:t>
            </a:r>
          </a:p>
        </p:txBody>
      </p:sp>
      <p:sp>
        <p:nvSpPr>
          <p:cNvPr id="19" name="Text Placeholder 4">
            <a:extLst>
              <a:ext uri="{FF2B5EF4-FFF2-40B4-BE49-F238E27FC236}">
                <a16:creationId xmlns:a16="http://schemas.microsoft.com/office/drawing/2014/main" id="{F14A5DC2-4294-42F2-9295-4F4C6155880C}"/>
              </a:ext>
            </a:extLst>
          </p:cNvPr>
          <p:cNvSpPr>
            <a:spLocks noGrp="1"/>
          </p:cNvSpPr>
          <p:nvPr>
            <p:ph type="body" sz="quarter" idx="15" hasCustomPrompt="1"/>
          </p:nvPr>
        </p:nvSpPr>
        <p:spPr>
          <a:xfrm>
            <a:off x="6154241" y="1152525"/>
            <a:ext cx="5772148" cy="603250"/>
          </a:xfrm>
          <a:prstGeom prst="rect">
            <a:avLst/>
          </a:prstGeom>
        </p:spPr>
        <p:txBody>
          <a:bodyPr anchor="b"/>
          <a:lstStyle>
            <a:lvl1pPr>
              <a:lnSpc>
                <a:spcPct val="90000"/>
              </a:lnSpc>
              <a:spcBef>
                <a:spcPts val="0"/>
              </a:spcBef>
              <a:defRPr sz="2000">
                <a:solidFill>
                  <a:schemeClr val="accent1"/>
                </a:solidFill>
              </a:defRPr>
            </a:lvl1pPr>
          </a:lstStyle>
          <a:p>
            <a:pPr lvl="0"/>
            <a:r>
              <a:rPr lang="en-US"/>
              <a:t>Sub header here</a:t>
            </a:r>
          </a:p>
        </p:txBody>
      </p:sp>
      <p:cxnSp>
        <p:nvCxnSpPr>
          <p:cNvPr id="20" name="Straight Connector 19">
            <a:extLst>
              <a:ext uri="{FF2B5EF4-FFF2-40B4-BE49-F238E27FC236}">
                <a16:creationId xmlns:a16="http://schemas.microsoft.com/office/drawing/2014/main" id="{76DB0B6D-A9E0-4DEC-A5C9-69E370B871E5}"/>
              </a:ext>
            </a:extLst>
          </p:cNvPr>
          <p:cNvCxnSpPr>
            <a:cxnSpLocks/>
          </p:cNvCxnSpPr>
          <p:nvPr userDrawn="1"/>
        </p:nvCxnSpPr>
        <p:spPr>
          <a:xfrm>
            <a:off x="265611" y="999953"/>
            <a:ext cx="116607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Picture 20" descr="A picture containing text, sign, clipart&#10;&#10;Description automatically generated">
            <a:extLst>
              <a:ext uri="{FF2B5EF4-FFF2-40B4-BE49-F238E27FC236}">
                <a16:creationId xmlns:a16="http://schemas.microsoft.com/office/drawing/2014/main" id="{5A849967-3528-4802-AE4C-16A058937B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403" y="258629"/>
            <a:ext cx="756333" cy="528172"/>
          </a:xfrm>
          <a:prstGeom prst="rect">
            <a:avLst/>
          </a:prstGeom>
        </p:spPr>
      </p:pic>
      <p:sp>
        <p:nvSpPr>
          <p:cNvPr id="22" name="Title 1">
            <a:extLst>
              <a:ext uri="{FF2B5EF4-FFF2-40B4-BE49-F238E27FC236}">
                <a16:creationId xmlns:a16="http://schemas.microsoft.com/office/drawing/2014/main" id="{4C447111-3A78-462F-B27F-F4089164E2FF}"/>
              </a:ext>
            </a:extLst>
          </p:cNvPr>
          <p:cNvSpPr>
            <a:spLocks noGrp="1"/>
          </p:cNvSpPr>
          <p:nvPr>
            <p:ph type="title" hasCustomPrompt="1"/>
          </p:nvPr>
        </p:nvSpPr>
        <p:spPr>
          <a:xfrm>
            <a:off x="265612" y="313983"/>
            <a:ext cx="10611938" cy="604028"/>
          </a:xfrm>
          <a:prstGeom prst="rect">
            <a:avLst/>
          </a:prstGeom>
        </p:spPr>
        <p:txBody>
          <a:bodyPr anchor="b"/>
          <a:lstStyle>
            <a:lvl1pPr>
              <a:lnSpc>
                <a:spcPct val="90000"/>
              </a:lnSpc>
              <a:defRPr>
                <a:solidFill>
                  <a:schemeClr val="accent2"/>
                </a:solidFill>
                <a:latin typeface="+mj-lt"/>
              </a:defRPr>
            </a:lvl1pPr>
          </a:lstStyle>
          <a:p>
            <a:r>
              <a:rPr lang="en-US"/>
              <a:t>Page header here</a:t>
            </a:r>
          </a:p>
        </p:txBody>
      </p:sp>
    </p:spTree>
    <p:extLst>
      <p:ext uri="{BB962C8B-B14F-4D97-AF65-F5344CB8AC3E}">
        <p14:creationId xmlns:p14="http://schemas.microsoft.com/office/powerpoint/2010/main" val="3728900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ebina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Product Name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Webinar Date</a:t>
            </a:r>
          </a:p>
        </p:txBody>
      </p:sp>
      <p:pic>
        <p:nvPicPr>
          <p:cNvPr id="10" name="Graphic 9">
            <a:extLst>
              <a:ext uri="{FF2B5EF4-FFF2-40B4-BE49-F238E27FC236}">
                <a16:creationId xmlns:a16="http://schemas.microsoft.com/office/drawing/2014/main" id="{41824743-03CC-47FB-9385-B77923C8F70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009058" y="574304"/>
            <a:ext cx="2640012" cy="1741975"/>
          </a:xfrm>
          <a:prstGeom prst="rect">
            <a:avLst/>
          </a:prstGeom>
        </p:spPr>
      </p:pic>
      <p:sp>
        <p:nvSpPr>
          <p:cNvPr id="9" name="Text Placeholder 14">
            <a:extLst>
              <a:ext uri="{FF2B5EF4-FFF2-40B4-BE49-F238E27FC236}">
                <a16:creationId xmlns:a16="http://schemas.microsoft.com/office/drawing/2014/main" id="{3EBB9FB6-E6A8-48BE-BA54-41C75498EDB4}"/>
              </a:ext>
            </a:extLst>
          </p:cNvPr>
          <p:cNvSpPr>
            <a:spLocks noGrp="1"/>
          </p:cNvSpPr>
          <p:nvPr>
            <p:ph type="body" sz="quarter" idx="11" hasCustomPrompt="1"/>
          </p:nvPr>
        </p:nvSpPr>
        <p:spPr>
          <a:xfrm>
            <a:off x="2409370" y="3520248"/>
            <a:ext cx="9239705"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Tree>
    <p:extLst>
      <p:ext uri="{BB962C8B-B14F-4D97-AF65-F5344CB8AC3E}">
        <p14:creationId xmlns:p14="http://schemas.microsoft.com/office/powerpoint/2010/main" val="871468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AEDEA9A-54D6-421E-BE9F-E7B54F8A7DF8}"/>
              </a:ext>
            </a:extLst>
          </p:cNvPr>
          <p:cNvSpPr>
            <a:spLocks noGrp="1"/>
          </p:cNvSpPr>
          <p:nvPr>
            <p:ph idx="1"/>
          </p:nvPr>
        </p:nvSpPr>
        <p:spPr>
          <a:xfrm>
            <a:off x="265610" y="1152525"/>
            <a:ext cx="11660777" cy="53054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3D14FC62-E63F-4D7E-B8E2-0EB1B088EE6A}"/>
              </a:ext>
            </a:extLst>
          </p:cNvPr>
          <p:cNvCxnSpPr>
            <a:cxnSpLocks/>
          </p:cNvCxnSpPr>
          <p:nvPr userDrawn="1"/>
        </p:nvCxnSpPr>
        <p:spPr>
          <a:xfrm>
            <a:off x="265611" y="999953"/>
            <a:ext cx="116607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 sign, clipart&#10;&#10;Description automatically generated">
            <a:extLst>
              <a:ext uri="{FF2B5EF4-FFF2-40B4-BE49-F238E27FC236}">
                <a16:creationId xmlns:a16="http://schemas.microsoft.com/office/drawing/2014/main" id="{9861A7DA-2085-410E-897C-A26BA2CFB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403" y="258629"/>
            <a:ext cx="756333" cy="528172"/>
          </a:xfrm>
          <a:prstGeom prst="rect">
            <a:avLst/>
          </a:prstGeom>
        </p:spPr>
      </p:pic>
      <p:sp>
        <p:nvSpPr>
          <p:cNvPr id="16" name="Title 1">
            <a:extLst>
              <a:ext uri="{FF2B5EF4-FFF2-40B4-BE49-F238E27FC236}">
                <a16:creationId xmlns:a16="http://schemas.microsoft.com/office/drawing/2014/main" id="{98F8771B-E436-4924-890C-19937589D501}"/>
              </a:ext>
            </a:extLst>
          </p:cNvPr>
          <p:cNvSpPr>
            <a:spLocks noGrp="1"/>
          </p:cNvSpPr>
          <p:nvPr>
            <p:ph type="title" hasCustomPrompt="1"/>
          </p:nvPr>
        </p:nvSpPr>
        <p:spPr>
          <a:xfrm>
            <a:off x="265612" y="313983"/>
            <a:ext cx="10611938" cy="604028"/>
          </a:xfrm>
          <a:prstGeom prst="rect">
            <a:avLst/>
          </a:prstGeom>
        </p:spPr>
        <p:txBody>
          <a:bodyPr anchor="b"/>
          <a:lstStyle>
            <a:lvl1pPr>
              <a:lnSpc>
                <a:spcPct val="90000"/>
              </a:lnSpc>
              <a:defRPr>
                <a:solidFill>
                  <a:schemeClr val="accent2"/>
                </a:solidFill>
                <a:latin typeface="+mj-lt"/>
              </a:defRPr>
            </a:lvl1pPr>
          </a:lstStyle>
          <a:p>
            <a:r>
              <a:rPr lang="en-US"/>
              <a:t>Page header here</a:t>
            </a:r>
          </a:p>
        </p:txBody>
      </p:sp>
    </p:spTree>
    <p:extLst>
      <p:ext uri="{BB962C8B-B14F-4D97-AF65-F5344CB8AC3E}">
        <p14:creationId xmlns:p14="http://schemas.microsoft.com/office/powerpoint/2010/main" val="3205181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254BE80-04AF-4531-9381-83363EC74F29}"/>
              </a:ext>
            </a:extLst>
          </p:cNvPr>
          <p:cNvSpPr>
            <a:spLocks noGrp="1"/>
          </p:cNvSpPr>
          <p:nvPr>
            <p:ph idx="12"/>
          </p:nvPr>
        </p:nvSpPr>
        <p:spPr>
          <a:xfrm>
            <a:off x="265610" y="1152525"/>
            <a:ext cx="5772149" cy="53054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4BB616A9-51B2-4F11-8EA2-C49C8F122B7D}"/>
              </a:ext>
            </a:extLst>
          </p:cNvPr>
          <p:cNvSpPr>
            <a:spLocks noGrp="1"/>
          </p:cNvSpPr>
          <p:nvPr>
            <p:ph idx="13"/>
          </p:nvPr>
        </p:nvSpPr>
        <p:spPr>
          <a:xfrm>
            <a:off x="6154240" y="1152525"/>
            <a:ext cx="5772149" cy="53054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BB1BF519-08DB-4541-BDD9-633A5E2D225C}"/>
              </a:ext>
            </a:extLst>
          </p:cNvPr>
          <p:cNvCxnSpPr>
            <a:cxnSpLocks/>
          </p:cNvCxnSpPr>
          <p:nvPr userDrawn="1"/>
        </p:nvCxnSpPr>
        <p:spPr>
          <a:xfrm>
            <a:off x="265611" y="999953"/>
            <a:ext cx="116607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text, sign, clipart&#10;&#10;Description automatically generated">
            <a:extLst>
              <a:ext uri="{FF2B5EF4-FFF2-40B4-BE49-F238E27FC236}">
                <a16:creationId xmlns:a16="http://schemas.microsoft.com/office/drawing/2014/main" id="{D18ECEF8-B3DA-4338-97B7-E49437E36C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403" y="258629"/>
            <a:ext cx="756333" cy="528172"/>
          </a:xfrm>
          <a:prstGeom prst="rect">
            <a:avLst/>
          </a:prstGeom>
        </p:spPr>
      </p:pic>
      <p:sp>
        <p:nvSpPr>
          <p:cNvPr id="18" name="Title 1">
            <a:extLst>
              <a:ext uri="{FF2B5EF4-FFF2-40B4-BE49-F238E27FC236}">
                <a16:creationId xmlns:a16="http://schemas.microsoft.com/office/drawing/2014/main" id="{FC699271-6B66-4F20-8080-C919F4A840C9}"/>
              </a:ext>
            </a:extLst>
          </p:cNvPr>
          <p:cNvSpPr>
            <a:spLocks noGrp="1"/>
          </p:cNvSpPr>
          <p:nvPr>
            <p:ph type="title" hasCustomPrompt="1"/>
          </p:nvPr>
        </p:nvSpPr>
        <p:spPr>
          <a:xfrm>
            <a:off x="265612" y="313983"/>
            <a:ext cx="10611938" cy="604028"/>
          </a:xfrm>
          <a:prstGeom prst="rect">
            <a:avLst/>
          </a:prstGeom>
        </p:spPr>
        <p:txBody>
          <a:bodyPr anchor="b"/>
          <a:lstStyle>
            <a:lvl1pPr>
              <a:lnSpc>
                <a:spcPct val="90000"/>
              </a:lnSpc>
              <a:defRPr>
                <a:solidFill>
                  <a:schemeClr val="accent2"/>
                </a:solidFill>
                <a:latin typeface="+mj-lt"/>
              </a:defRPr>
            </a:lvl1pPr>
          </a:lstStyle>
          <a:p>
            <a:r>
              <a:rPr lang="en-US"/>
              <a:t>Page header here</a:t>
            </a:r>
          </a:p>
        </p:txBody>
      </p:sp>
    </p:spTree>
    <p:extLst>
      <p:ext uri="{BB962C8B-B14F-4D97-AF65-F5344CB8AC3E}">
        <p14:creationId xmlns:p14="http://schemas.microsoft.com/office/powerpoint/2010/main" val="1037374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llout &amp; Content Righ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ECCCA6D-7D78-4459-B541-AB9AF1332E4D}"/>
              </a:ext>
            </a:extLst>
          </p:cNvPr>
          <p:cNvSpPr>
            <a:spLocks noGrp="1"/>
          </p:cNvSpPr>
          <p:nvPr>
            <p:ph idx="1"/>
          </p:nvPr>
        </p:nvSpPr>
        <p:spPr>
          <a:xfrm>
            <a:off x="265611" y="1781003"/>
            <a:ext cx="5772148" cy="46769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11E5B06B-17DB-4DFF-AD49-AAC79B9F2716}"/>
              </a:ext>
            </a:extLst>
          </p:cNvPr>
          <p:cNvSpPr>
            <a:spLocks noGrp="1"/>
          </p:cNvSpPr>
          <p:nvPr>
            <p:ph type="body" sz="quarter" idx="10" hasCustomPrompt="1"/>
          </p:nvPr>
        </p:nvSpPr>
        <p:spPr>
          <a:xfrm>
            <a:off x="265610" y="1152525"/>
            <a:ext cx="5772148" cy="603250"/>
          </a:xfrm>
          <a:prstGeom prst="rect">
            <a:avLst/>
          </a:prstGeom>
        </p:spPr>
        <p:txBody>
          <a:bodyPr anchor="b"/>
          <a:lstStyle>
            <a:lvl1pPr>
              <a:lnSpc>
                <a:spcPct val="90000"/>
              </a:lnSpc>
              <a:spcBef>
                <a:spcPts val="0"/>
              </a:spcBef>
              <a:defRPr sz="2000">
                <a:solidFill>
                  <a:schemeClr val="accent1"/>
                </a:solidFill>
              </a:defRPr>
            </a:lvl1pPr>
          </a:lstStyle>
          <a:p>
            <a:pPr lvl="0"/>
            <a:r>
              <a:rPr lang="en-US"/>
              <a:t>Sub header here</a:t>
            </a:r>
          </a:p>
        </p:txBody>
      </p:sp>
      <p:sp>
        <p:nvSpPr>
          <p:cNvPr id="9" name="Rectangle 8">
            <a:extLst>
              <a:ext uri="{FF2B5EF4-FFF2-40B4-BE49-F238E27FC236}">
                <a16:creationId xmlns:a16="http://schemas.microsoft.com/office/drawing/2014/main" id="{A8AB7F94-8BC3-4B7E-92EB-A732125F88A5}"/>
              </a:ext>
            </a:extLst>
          </p:cNvPr>
          <p:cNvSpPr/>
          <p:nvPr userDrawn="1"/>
        </p:nvSpPr>
        <p:spPr>
          <a:xfrm>
            <a:off x="6381248" y="1152525"/>
            <a:ext cx="5545141" cy="522658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9522101-E45A-4B90-B0C9-AC48A50C7E0C}"/>
              </a:ext>
            </a:extLst>
          </p:cNvPr>
          <p:cNvCxnSpPr/>
          <p:nvPr userDrawn="1"/>
        </p:nvCxnSpPr>
        <p:spPr>
          <a:xfrm>
            <a:off x="6757041" y="1609822"/>
            <a:ext cx="0" cy="2278743"/>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8894958E-A0BB-4BBC-B961-C4A27AD17DD1}"/>
              </a:ext>
            </a:extLst>
          </p:cNvPr>
          <p:cNvSpPr>
            <a:spLocks noGrp="1"/>
          </p:cNvSpPr>
          <p:nvPr>
            <p:ph idx="16" hasCustomPrompt="1"/>
          </p:nvPr>
        </p:nvSpPr>
        <p:spPr>
          <a:xfrm>
            <a:off x="7004637" y="1600297"/>
            <a:ext cx="4502928" cy="4331043"/>
          </a:xfrm>
          <a:prstGeom prst="rect">
            <a:avLst/>
          </a:prstGeom>
        </p:spPr>
        <p:txBody>
          <a:bodyPr anchor="ctr"/>
          <a:lstStyle>
            <a:lvl1pPr>
              <a:defRPr sz="3600">
                <a:solidFill>
                  <a:schemeClr val="accent2"/>
                </a:solidFill>
                <a:latin typeface="Arial Black" panose="020B0A04020102020204" pitchFamily="34" charset="0"/>
              </a:defRPr>
            </a:lvl1pPr>
          </a:lstStyle>
          <a:p>
            <a:pPr lvl="0"/>
            <a:r>
              <a:rPr lang="en-US"/>
              <a:t>Infographic, Photo, Chart, Callout, Quote</a:t>
            </a:r>
          </a:p>
        </p:txBody>
      </p:sp>
      <p:cxnSp>
        <p:nvCxnSpPr>
          <p:cNvPr id="16" name="Straight Connector 15">
            <a:extLst>
              <a:ext uri="{FF2B5EF4-FFF2-40B4-BE49-F238E27FC236}">
                <a16:creationId xmlns:a16="http://schemas.microsoft.com/office/drawing/2014/main" id="{DEA8A377-32A6-4CE6-A0A1-8EA9B8730176}"/>
              </a:ext>
            </a:extLst>
          </p:cNvPr>
          <p:cNvCxnSpPr>
            <a:cxnSpLocks/>
          </p:cNvCxnSpPr>
          <p:nvPr userDrawn="1"/>
        </p:nvCxnSpPr>
        <p:spPr>
          <a:xfrm>
            <a:off x="265611" y="999953"/>
            <a:ext cx="116607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text, sign, clipart&#10;&#10;Description automatically generated">
            <a:extLst>
              <a:ext uri="{FF2B5EF4-FFF2-40B4-BE49-F238E27FC236}">
                <a16:creationId xmlns:a16="http://schemas.microsoft.com/office/drawing/2014/main" id="{6E203128-AFEE-4691-91EB-D0FFD5AA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403" y="258629"/>
            <a:ext cx="756333" cy="528172"/>
          </a:xfrm>
          <a:prstGeom prst="rect">
            <a:avLst/>
          </a:prstGeom>
        </p:spPr>
      </p:pic>
      <p:sp>
        <p:nvSpPr>
          <p:cNvPr id="21" name="Title 1">
            <a:extLst>
              <a:ext uri="{FF2B5EF4-FFF2-40B4-BE49-F238E27FC236}">
                <a16:creationId xmlns:a16="http://schemas.microsoft.com/office/drawing/2014/main" id="{6EF49A2B-E05F-431D-B3CB-6B6032658430}"/>
              </a:ext>
            </a:extLst>
          </p:cNvPr>
          <p:cNvSpPr>
            <a:spLocks noGrp="1"/>
          </p:cNvSpPr>
          <p:nvPr>
            <p:ph type="title" hasCustomPrompt="1"/>
          </p:nvPr>
        </p:nvSpPr>
        <p:spPr>
          <a:xfrm>
            <a:off x="265612" y="313983"/>
            <a:ext cx="10611938" cy="604028"/>
          </a:xfrm>
          <a:prstGeom prst="rect">
            <a:avLst/>
          </a:prstGeom>
        </p:spPr>
        <p:txBody>
          <a:bodyPr anchor="b"/>
          <a:lstStyle>
            <a:lvl1pPr>
              <a:lnSpc>
                <a:spcPct val="90000"/>
              </a:lnSpc>
              <a:defRPr>
                <a:solidFill>
                  <a:schemeClr val="accent2"/>
                </a:solidFill>
                <a:latin typeface="+mj-lt"/>
              </a:defRPr>
            </a:lvl1pPr>
          </a:lstStyle>
          <a:p>
            <a:r>
              <a:rPr lang="en-US"/>
              <a:t>Page header here</a:t>
            </a:r>
          </a:p>
        </p:txBody>
      </p:sp>
    </p:spTree>
    <p:extLst>
      <p:ext uri="{BB962C8B-B14F-4D97-AF65-F5344CB8AC3E}">
        <p14:creationId xmlns:p14="http://schemas.microsoft.com/office/powerpoint/2010/main" val="2485797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llout &amp; Content Left">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44FE81F6-2D3F-4EA6-8579-58D09C35B22E}"/>
              </a:ext>
            </a:extLst>
          </p:cNvPr>
          <p:cNvSpPr>
            <a:spLocks noGrp="1"/>
          </p:cNvSpPr>
          <p:nvPr>
            <p:ph idx="14"/>
          </p:nvPr>
        </p:nvSpPr>
        <p:spPr>
          <a:xfrm>
            <a:off x="6154241" y="1781003"/>
            <a:ext cx="5772148" cy="46769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F14A5DC2-4294-42F2-9295-4F4C6155880C}"/>
              </a:ext>
            </a:extLst>
          </p:cNvPr>
          <p:cNvSpPr>
            <a:spLocks noGrp="1"/>
          </p:cNvSpPr>
          <p:nvPr>
            <p:ph type="body" sz="quarter" idx="15" hasCustomPrompt="1"/>
          </p:nvPr>
        </p:nvSpPr>
        <p:spPr>
          <a:xfrm>
            <a:off x="6154241" y="1152525"/>
            <a:ext cx="5772148" cy="603250"/>
          </a:xfrm>
          <a:prstGeom prst="rect">
            <a:avLst/>
          </a:prstGeom>
        </p:spPr>
        <p:txBody>
          <a:bodyPr anchor="b"/>
          <a:lstStyle>
            <a:lvl1pPr>
              <a:lnSpc>
                <a:spcPct val="90000"/>
              </a:lnSpc>
              <a:spcBef>
                <a:spcPts val="0"/>
              </a:spcBef>
              <a:defRPr sz="2000">
                <a:solidFill>
                  <a:schemeClr val="accent1"/>
                </a:solidFill>
              </a:defRPr>
            </a:lvl1pPr>
          </a:lstStyle>
          <a:p>
            <a:pPr lvl="0"/>
            <a:r>
              <a:rPr lang="en-US"/>
              <a:t>Sub header here</a:t>
            </a:r>
          </a:p>
        </p:txBody>
      </p:sp>
      <p:sp>
        <p:nvSpPr>
          <p:cNvPr id="9" name="Rectangle 8">
            <a:extLst>
              <a:ext uri="{FF2B5EF4-FFF2-40B4-BE49-F238E27FC236}">
                <a16:creationId xmlns:a16="http://schemas.microsoft.com/office/drawing/2014/main" id="{9D678D50-B344-43D9-9C80-F89AB66AAA5D}"/>
              </a:ext>
            </a:extLst>
          </p:cNvPr>
          <p:cNvSpPr/>
          <p:nvPr userDrawn="1"/>
        </p:nvSpPr>
        <p:spPr>
          <a:xfrm>
            <a:off x="265611" y="1152525"/>
            <a:ext cx="5545141" cy="522658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B97C685-952A-4453-B8F6-FF0EFEB88C9F}"/>
              </a:ext>
            </a:extLst>
          </p:cNvPr>
          <p:cNvCxnSpPr/>
          <p:nvPr userDrawn="1"/>
        </p:nvCxnSpPr>
        <p:spPr>
          <a:xfrm>
            <a:off x="641404" y="1609822"/>
            <a:ext cx="0" cy="2278743"/>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59AB93DD-D2A3-44F7-90B4-5B1251613C04}"/>
              </a:ext>
            </a:extLst>
          </p:cNvPr>
          <p:cNvSpPr>
            <a:spLocks noGrp="1"/>
          </p:cNvSpPr>
          <p:nvPr>
            <p:ph idx="16" hasCustomPrompt="1"/>
          </p:nvPr>
        </p:nvSpPr>
        <p:spPr>
          <a:xfrm>
            <a:off x="889000" y="1600297"/>
            <a:ext cx="4502928" cy="4331043"/>
          </a:xfrm>
          <a:prstGeom prst="rect">
            <a:avLst/>
          </a:prstGeom>
        </p:spPr>
        <p:txBody>
          <a:bodyPr anchor="ctr"/>
          <a:lstStyle>
            <a:lvl1pPr>
              <a:defRPr sz="3600">
                <a:solidFill>
                  <a:schemeClr val="accent2"/>
                </a:solidFill>
                <a:latin typeface="Arial Black" panose="020B0A04020102020204" pitchFamily="34" charset="0"/>
              </a:defRPr>
            </a:lvl1pPr>
          </a:lstStyle>
          <a:p>
            <a:pPr lvl="0"/>
            <a:r>
              <a:rPr lang="en-US"/>
              <a:t>Infographic, Photo, Chart, Callout, Quote</a:t>
            </a:r>
          </a:p>
        </p:txBody>
      </p:sp>
      <p:cxnSp>
        <p:nvCxnSpPr>
          <p:cNvPr id="21" name="Straight Connector 20">
            <a:extLst>
              <a:ext uri="{FF2B5EF4-FFF2-40B4-BE49-F238E27FC236}">
                <a16:creationId xmlns:a16="http://schemas.microsoft.com/office/drawing/2014/main" id="{B8942E14-CF36-4EBB-BD7B-AFCEC08159DB}"/>
              </a:ext>
            </a:extLst>
          </p:cNvPr>
          <p:cNvCxnSpPr>
            <a:cxnSpLocks/>
          </p:cNvCxnSpPr>
          <p:nvPr userDrawn="1"/>
        </p:nvCxnSpPr>
        <p:spPr>
          <a:xfrm>
            <a:off x="265611" y="999953"/>
            <a:ext cx="116607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2" name="Picture 21" descr="A picture containing text, sign, clipart&#10;&#10;Description automatically generated">
            <a:extLst>
              <a:ext uri="{FF2B5EF4-FFF2-40B4-BE49-F238E27FC236}">
                <a16:creationId xmlns:a16="http://schemas.microsoft.com/office/drawing/2014/main" id="{4C0B0497-4830-4D05-864E-65FFA6617F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403" y="258629"/>
            <a:ext cx="756333" cy="528172"/>
          </a:xfrm>
          <a:prstGeom prst="rect">
            <a:avLst/>
          </a:prstGeom>
        </p:spPr>
      </p:pic>
      <p:sp>
        <p:nvSpPr>
          <p:cNvPr id="23" name="Title 1">
            <a:extLst>
              <a:ext uri="{FF2B5EF4-FFF2-40B4-BE49-F238E27FC236}">
                <a16:creationId xmlns:a16="http://schemas.microsoft.com/office/drawing/2014/main" id="{F65A2E44-0033-450C-B05C-8DD9423AD652}"/>
              </a:ext>
            </a:extLst>
          </p:cNvPr>
          <p:cNvSpPr>
            <a:spLocks noGrp="1"/>
          </p:cNvSpPr>
          <p:nvPr>
            <p:ph type="title" hasCustomPrompt="1"/>
          </p:nvPr>
        </p:nvSpPr>
        <p:spPr>
          <a:xfrm>
            <a:off x="265612" y="313983"/>
            <a:ext cx="10611938" cy="604028"/>
          </a:xfrm>
          <a:prstGeom prst="rect">
            <a:avLst/>
          </a:prstGeom>
        </p:spPr>
        <p:txBody>
          <a:bodyPr anchor="b"/>
          <a:lstStyle>
            <a:lvl1pPr>
              <a:lnSpc>
                <a:spcPct val="90000"/>
              </a:lnSpc>
              <a:defRPr>
                <a:solidFill>
                  <a:schemeClr val="accent2"/>
                </a:solidFill>
                <a:latin typeface="+mj-lt"/>
              </a:defRPr>
            </a:lvl1pPr>
          </a:lstStyle>
          <a:p>
            <a:r>
              <a:rPr lang="en-US"/>
              <a:t>Page header here</a:t>
            </a:r>
          </a:p>
        </p:txBody>
      </p:sp>
    </p:spTree>
    <p:extLst>
      <p:ext uri="{BB962C8B-B14F-4D97-AF65-F5344CB8AC3E}">
        <p14:creationId xmlns:p14="http://schemas.microsoft.com/office/powerpoint/2010/main" val="718755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Blan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38FB572-2E49-4E95-BC7A-F5E10246A785}"/>
              </a:ext>
            </a:extLst>
          </p:cNvPr>
          <p:cNvSpPr>
            <a:spLocks noGrp="1"/>
          </p:cNvSpPr>
          <p:nvPr>
            <p:ph type="title" hasCustomPrompt="1"/>
          </p:nvPr>
        </p:nvSpPr>
        <p:spPr>
          <a:xfrm>
            <a:off x="265612" y="313983"/>
            <a:ext cx="10611938" cy="604028"/>
          </a:xfrm>
          <a:prstGeom prst="rect">
            <a:avLst/>
          </a:prstGeom>
        </p:spPr>
        <p:txBody>
          <a:bodyPr anchor="b"/>
          <a:lstStyle>
            <a:lvl1pPr>
              <a:lnSpc>
                <a:spcPct val="90000"/>
              </a:lnSpc>
              <a:defRPr>
                <a:solidFill>
                  <a:schemeClr val="accent2"/>
                </a:solidFill>
                <a:latin typeface="+mj-lt"/>
              </a:defRPr>
            </a:lvl1pPr>
          </a:lstStyle>
          <a:p>
            <a:r>
              <a:rPr lang="en-US"/>
              <a:t>Page header here</a:t>
            </a:r>
          </a:p>
        </p:txBody>
      </p:sp>
      <p:cxnSp>
        <p:nvCxnSpPr>
          <p:cNvPr id="12" name="Straight Connector 11">
            <a:extLst>
              <a:ext uri="{FF2B5EF4-FFF2-40B4-BE49-F238E27FC236}">
                <a16:creationId xmlns:a16="http://schemas.microsoft.com/office/drawing/2014/main" id="{CB9F6FBE-0509-4FB5-A1D4-452D32343A84}"/>
              </a:ext>
            </a:extLst>
          </p:cNvPr>
          <p:cNvCxnSpPr>
            <a:cxnSpLocks/>
          </p:cNvCxnSpPr>
          <p:nvPr userDrawn="1"/>
        </p:nvCxnSpPr>
        <p:spPr>
          <a:xfrm>
            <a:off x="265611" y="999953"/>
            <a:ext cx="116607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sign, clipart&#10;&#10;Description automatically generated">
            <a:extLst>
              <a:ext uri="{FF2B5EF4-FFF2-40B4-BE49-F238E27FC236}">
                <a16:creationId xmlns:a16="http://schemas.microsoft.com/office/drawing/2014/main" id="{3DEDB2C4-7800-4352-A7DB-D9B6F9E56E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403" y="258629"/>
            <a:ext cx="756333" cy="528172"/>
          </a:xfrm>
          <a:prstGeom prst="rect">
            <a:avLst/>
          </a:prstGeom>
        </p:spPr>
      </p:pic>
    </p:spTree>
    <p:extLst>
      <p:ext uri="{BB962C8B-B14F-4D97-AF65-F5344CB8AC3E}">
        <p14:creationId xmlns:p14="http://schemas.microsoft.com/office/powerpoint/2010/main" val="1357547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ull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0AEF3A-3CDF-43A0-AAAA-C6AEBE15C88D}"/>
              </a:ext>
            </a:extLst>
          </p:cNvPr>
          <p:cNvSpPr/>
          <p:nvPr userDrawn="1"/>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89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0AEF3A-3CDF-43A0-AAAA-C6AEBE15C88D}"/>
              </a:ext>
            </a:extLst>
          </p:cNvPr>
          <p:cNvSpPr/>
          <p:nvPr userDrawn="1"/>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7D00A6E-786E-4B4E-A908-135A8AA55732}"/>
              </a:ext>
            </a:extLst>
          </p:cNvPr>
          <p:cNvSpPr txBox="1"/>
          <p:nvPr userDrawn="1"/>
        </p:nvSpPr>
        <p:spPr>
          <a:xfrm>
            <a:off x="3340100" y="2082168"/>
            <a:ext cx="8802725" cy="3071034"/>
          </a:xfrm>
          <a:prstGeom prst="rect">
            <a:avLst/>
          </a:prstGeom>
          <a:noFill/>
        </p:spPr>
        <p:txBody>
          <a:bodyPr wrap="square" anchor="ctr">
            <a:spAutoFit/>
          </a:bodyPr>
          <a:lstStyle/>
          <a:p>
            <a:pPr algn="l">
              <a:lnSpc>
                <a:spcPct val="80000"/>
              </a:lnSpc>
            </a:pPr>
            <a:r>
              <a:rPr lang="en-US" sz="8000" i="0" cap="all">
                <a:ln>
                  <a:noFill/>
                </a:ln>
                <a:solidFill>
                  <a:schemeClr val="accent2"/>
                </a:solidFill>
                <a:effectLst/>
                <a:latin typeface="Arial Black" panose="020B0A04020102020204" pitchFamily="34" charset="0"/>
                <a:ea typeface="Segoe UI Black" panose="020B0A02040204020203" pitchFamily="34" charset="0"/>
                <a:cs typeface="Segoe UI" panose="020B0502040204020203" pitchFamily="34" charset="0"/>
              </a:rPr>
              <a:t>DELIVERING</a:t>
            </a:r>
            <a:br>
              <a:rPr lang="en-US" sz="8000" i="0" cap="all">
                <a:ln>
                  <a:noFill/>
                </a:ln>
                <a:solidFill>
                  <a:schemeClr val="accent2"/>
                </a:solidFill>
                <a:effectLst/>
                <a:latin typeface="Arial Black" panose="020B0A04020102020204" pitchFamily="34" charset="0"/>
                <a:ea typeface="Segoe UI Black" panose="020B0A02040204020203" pitchFamily="34" charset="0"/>
                <a:cs typeface="Segoe UI" panose="020B0502040204020203" pitchFamily="34" charset="0"/>
              </a:rPr>
            </a:br>
            <a:r>
              <a:rPr lang="en-US" sz="8000" i="0" cap="all">
                <a:ln>
                  <a:noFill/>
                </a:ln>
                <a:solidFill>
                  <a:schemeClr val="accent2"/>
                </a:solidFill>
                <a:effectLst/>
                <a:latin typeface="Arial Black" panose="020B0A04020102020204" pitchFamily="34" charset="0"/>
                <a:ea typeface="Segoe UI Black" panose="020B0A02040204020203" pitchFamily="34" charset="0"/>
                <a:cs typeface="Segoe UI" panose="020B0502040204020203" pitchFamily="34" charset="0"/>
              </a:rPr>
              <a:t>BETTER</a:t>
            </a:r>
            <a:br>
              <a:rPr lang="en-US" sz="8000" i="0" cap="all">
                <a:ln>
                  <a:noFill/>
                </a:ln>
                <a:solidFill>
                  <a:schemeClr val="accent2"/>
                </a:solidFill>
                <a:effectLst/>
                <a:latin typeface="Arial Black" panose="020B0A04020102020204" pitchFamily="34" charset="0"/>
                <a:ea typeface="Segoe UI Black" panose="020B0A02040204020203" pitchFamily="34" charset="0"/>
                <a:cs typeface="Segoe UI" panose="020B0502040204020203" pitchFamily="34" charset="0"/>
              </a:rPr>
            </a:br>
            <a:r>
              <a:rPr lang="en-US" sz="8000" i="0" cap="all">
                <a:ln>
                  <a:noFill/>
                </a:ln>
                <a:solidFill>
                  <a:schemeClr val="accent2"/>
                </a:solidFill>
                <a:effectLst/>
                <a:latin typeface="Arial Black" panose="020B0A04020102020204" pitchFamily="34" charset="0"/>
                <a:ea typeface="Segoe UI Black" panose="020B0A02040204020203" pitchFamily="34" charset="0"/>
                <a:cs typeface="Segoe UI" panose="020B0502040204020203" pitchFamily="34" charset="0"/>
              </a:rPr>
              <a:t>OUTCOMES.</a:t>
            </a:r>
          </a:p>
        </p:txBody>
      </p:sp>
      <p:pic>
        <p:nvPicPr>
          <p:cNvPr id="4" name="Picture 3" descr="A picture containing text, sign, clipart&#10;&#10;Description automatically generated">
            <a:extLst>
              <a:ext uri="{FF2B5EF4-FFF2-40B4-BE49-F238E27FC236}">
                <a16:creationId xmlns:a16="http://schemas.microsoft.com/office/drawing/2014/main" id="{888DA231-892C-4F75-B589-26907F54B4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747" y="2900606"/>
            <a:ext cx="1598876" cy="1116549"/>
          </a:xfrm>
          <a:prstGeom prst="rect">
            <a:avLst/>
          </a:prstGeom>
        </p:spPr>
      </p:pic>
    </p:spTree>
    <p:extLst>
      <p:ext uri="{BB962C8B-B14F-4D97-AF65-F5344CB8AC3E}">
        <p14:creationId xmlns:p14="http://schemas.microsoft.com/office/powerpoint/2010/main" val="2460780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0AEF3A-3CDF-43A0-AAAA-C6AEBE15C88D}"/>
              </a:ext>
            </a:extLst>
          </p:cNvPr>
          <p:cNvSpPr/>
          <p:nvPr userDrawn="1"/>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7D00A6E-786E-4B4E-A908-135A8AA55732}"/>
              </a:ext>
            </a:extLst>
          </p:cNvPr>
          <p:cNvSpPr txBox="1"/>
          <p:nvPr userDrawn="1"/>
        </p:nvSpPr>
        <p:spPr>
          <a:xfrm>
            <a:off x="3340100" y="2082167"/>
            <a:ext cx="8802725" cy="3071034"/>
          </a:xfrm>
          <a:prstGeom prst="rect">
            <a:avLst/>
          </a:prstGeom>
          <a:noFill/>
        </p:spPr>
        <p:txBody>
          <a:bodyPr wrap="square" anchor="ctr">
            <a:spAutoFit/>
          </a:bodyPr>
          <a:lstStyle/>
          <a:p>
            <a:pPr algn="l">
              <a:lnSpc>
                <a:spcPct val="80000"/>
              </a:lnSpc>
            </a:pPr>
            <a:r>
              <a:rPr lang="en-US" sz="8000" i="0" cap="all">
                <a:ln>
                  <a:noFill/>
                </a:ln>
                <a:solidFill>
                  <a:schemeClr val="accent2"/>
                </a:solidFill>
                <a:effectLst/>
                <a:latin typeface="Arial Black" panose="020B0A04020102020204" pitchFamily="34" charset="0"/>
                <a:ea typeface="Segoe UI Black" panose="020B0A02040204020203" pitchFamily="34" charset="0"/>
                <a:cs typeface="Segoe UI" panose="020B0502040204020203" pitchFamily="34" charset="0"/>
              </a:rPr>
              <a:t>Let’s</a:t>
            </a:r>
          </a:p>
          <a:p>
            <a:pPr algn="l">
              <a:lnSpc>
                <a:spcPct val="80000"/>
              </a:lnSpc>
            </a:pPr>
            <a:r>
              <a:rPr lang="en-US" sz="8000" i="0" cap="all">
                <a:ln>
                  <a:noFill/>
                </a:ln>
                <a:solidFill>
                  <a:schemeClr val="accent2"/>
                </a:solidFill>
                <a:effectLst/>
                <a:latin typeface="Arial Black" panose="020B0A04020102020204" pitchFamily="34" charset="0"/>
                <a:ea typeface="Segoe UI Black" panose="020B0A02040204020203" pitchFamily="34" charset="0"/>
                <a:cs typeface="Segoe UI" panose="020B0502040204020203" pitchFamily="34" charset="0"/>
              </a:rPr>
              <a:t>go far, together. </a:t>
            </a:r>
          </a:p>
        </p:txBody>
      </p:sp>
      <p:pic>
        <p:nvPicPr>
          <p:cNvPr id="4" name="Picture 3" descr="A picture containing text, sign, clipart&#10;&#10;Description automatically generated">
            <a:extLst>
              <a:ext uri="{FF2B5EF4-FFF2-40B4-BE49-F238E27FC236}">
                <a16:creationId xmlns:a16="http://schemas.microsoft.com/office/drawing/2014/main" id="{888DA231-892C-4F75-B589-26907F54B4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747" y="2900606"/>
            <a:ext cx="1598876" cy="1116549"/>
          </a:xfrm>
          <a:prstGeom prst="rect">
            <a:avLst/>
          </a:prstGeom>
        </p:spPr>
      </p:pic>
    </p:spTree>
    <p:extLst>
      <p:ext uri="{BB962C8B-B14F-4D97-AF65-F5344CB8AC3E}">
        <p14:creationId xmlns:p14="http://schemas.microsoft.com/office/powerpoint/2010/main" val="2693819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Safety Mom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9DAF614-27D1-4E7C-9A05-4EF5654DF785}"/>
              </a:ext>
            </a:extLst>
          </p:cNvPr>
          <p:cNvGrpSpPr/>
          <p:nvPr userDrawn="1"/>
        </p:nvGrpSpPr>
        <p:grpSpPr>
          <a:xfrm>
            <a:off x="0" y="3350094"/>
            <a:ext cx="2782388" cy="3094814"/>
            <a:chOff x="1" y="2039314"/>
            <a:chExt cx="4957713" cy="4160321"/>
          </a:xfrm>
        </p:grpSpPr>
        <p:sp>
          <p:nvSpPr>
            <p:cNvPr id="4" name="Freeform: Shape 3">
              <a:extLst>
                <a:ext uri="{FF2B5EF4-FFF2-40B4-BE49-F238E27FC236}">
                  <a16:creationId xmlns:a16="http://schemas.microsoft.com/office/drawing/2014/main" id="{12A952B3-0333-4838-A605-686F0C0B2022}"/>
                </a:ext>
              </a:extLst>
            </p:cNvPr>
            <p:cNvSpPr/>
            <p:nvPr/>
          </p:nvSpPr>
          <p:spPr>
            <a:xfrm flipH="1">
              <a:off x="1" y="2039314"/>
              <a:ext cx="1454695" cy="4160321"/>
            </a:xfrm>
            <a:custGeom>
              <a:avLst/>
              <a:gdLst>
                <a:gd name="connsiteX0" fmla="*/ 1454695 w 1454695"/>
                <a:gd name="connsiteY0" fmla="*/ 0 h 4160321"/>
                <a:gd name="connsiteX1" fmla="*/ 0 w 1454695"/>
                <a:gd name="connsiteY1" fmla="*/ 2080161 h 4160321"/>
                <a:gd name="connsiteX2" fmla="*/ 1454695 w 1454695"/>
                <a:gd name="connsiteY2" fmla="*/ 4160321 h 4160321"/>
                <a:gd name="connsiteX3" fmla="*/ 1454695 w 1454695"/>
                <a:gd name="connsiteY3" fmla="*/ 2080161 h 4160321"/>
              </a:gdLst>
              <a:ahLst/>
              <a:cxnLst>
                <a:cxn ang="0">
                  <a:pos x="connsiteX0" y="connsiteY0"/>
                </a:cxn>
                <a:cxn ang="0">
                  <a:pos x="connsiteX1" y="connsiteY1"/>
                </a:cxn>
                <a:cxn ang="0">
                  <a:pos x="connsiteX2" y="connsiteY2"/>
                </a:cxn>
                <a:cxn ang="0">
                  <a:pos x="connsiteX3" y="connsiteY3"/>
                </a:cxn>
              </a:cxnLst>
              <a:rect l="l" t="t" r="r" b="b"/>
              <a:pathLst>
                <a:path w="1454695" h="4160321">
                  <a:moveTo>
                    <a:pt x="1454695" y="0"/>
                  </a:moveTo>
                  <a:lnTo>
                    <a:pt x="0" y="2080161"/>
                  </a:lnTo>
                  <a:lnTo>
                    <a:pt x="1454695" y="4160321"/>
                  </a:lnTo>
                  <a:lnTo>
                    <a:pt x="1454695" y="2080161"/>
                  </a:lnTo>
                  <a:close/>
                </a:path>
              </a:pathLst>
            </a:cu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Arrow: Chevron 4">
              <a:extLst>
                <a:ext uri="{FF2B5EF4-FFF2-40B4-BE49-F238E27FC236}">
                  <a16:creationId xmlns:a16="http://schemas.microsoft.com/office/drawing/2014/main" id="{D15A2DDE-CCF3-4FAF-A9CA-B74857FCA53F}"/>
                </a:ext>
              </a:extLst>
            </p:cNvPr>
            <p:cNvSpPr/>
            <p:nvPr/>
          </p:nvSpPr>
          <p:spPr>
            <a:xfrm>
              <a:off x="296814" y="2039314"/>
              <a:ext cx="2909390" cy="4160321"/>
            </a:xfrm>
            <a:prstGeom prst="chevron">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CF38C945-F03D-4CFB-88C8-7B1BA4EB7E45}"/>
                </a:ext>
              </a:extLst>
            </p:cNvPr>
            <p:cNvSpPr/>
            <p:nvPr/>
          </p:nvSpPr>
          <p:spPr>
            <a:xfrm>
              <a:off x="2048324" y="2039314"/>
              <a:ext cx="2909390" cy="4160321"/>
            </a:xfrm>
            <a:prstGeom prst="chevron">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TextBox 9">
            <a:extLst>
              <a:ext uri="{FF2B5EF4-FFF2-40B4-BE49-F238E27FC236}">
                <a16:creationId xmlns:a16="http://schemas.microsoft.com/office/drawing/2014/main" id="{1F4814F2-6AD7-409F-8393-1DC73C66D44E}"/>
              </a:ext>
            </a:extLst>
          </p:cNvPr>
          <p:cNvSpPr txBox="1"/>
          <p:nvPr userDrawn="1"/>
        </p:nvSpPr>
        <p:spPr>
          <a:xfrm>
            <a:off x="170361" y="6584542"/>
            <a:ext cx="2782389" cy="166600"/>
          </a:xfrm>
          <a:prstGeom prst="rect">
            <a:avLst/>
          </a:prstGeom>
          <a:noFill/>
        </p:spPr>
        <p:txBody>
          <a:bodyPr wrap="square" rtlCol="0" anchor="b">
            <a:noAutofit/>
          </a:bodyPr>
          <a:lstStyle/>
          <a:p>
            <a:r>
              <a:rPr lang="en-US" sz="800" dirty="0">
                <a:solidFill>
                  <a:schemeClr val="tx1"/>
                </a:solidFill>
                <a:latin typeface="+mn-lt"/>
              </a:rPr>
              <a:t>© 2025 Helmerich &amp; Payne, Inc.  All Rights Reserved.</a:t>
            </a:r>
          </a:p>
        </p:txBody>
      </p:sp>
      <p:sp>
        <p:nvSpPr>
          <p:cNvPr id="11" name="TextBox 10">
            <a:extLst>
              <a:ext uri="{FF2B5EF4-FFF2-40B4-BE49-F238E27FC236}">
                <a16:creationId xmlns:a16="http://schemas.microsoft.com/office/drawing/2014/main" id="{37846141-D672-40BC-9D51-E3630F895772}"/>
              </a:ext>
            </a:extLst>
          </p:cNvPr>
          <p:cNvSpPr txBox="1"/>
          <p:nvPr userDrawn="1"/>
        </p:nvSpPr>
        <p:spPr>
          <a:xfrm>
            <a:off x="11049000" y="6584542"/>
            <a:ext cx="972637" cy="166600"/>
          </a:xfrm>
          <a:prstGeom prst="rect">
            <a:avLst/>
          </a:prstGeom>
          <a:noFill/>
        </p:spPr>
        <p:txBody>
          <a:bodyPr wrap="square" rtlCol="0" anchor="b">
            <a:noAutofit/>
          </a:bodyPr>
          <a:lstStyle/>
          <a:p>
            <a:pPr algn="r"/>
            <a:fld id="{952AE03F-5069-4EFA-9017-73035B002D74}" type="slidenum">
              <a:rPr lang="en-US" sz="800" smtClean="0">
                <a:solidFill>
                  <a:schemeClr val="tx1"/>
                </a:solidFill>
                <a:latin typeface="+mn-lt"/>
              </a:rPr>
              <a:pPr algn="r"/>
              <a:t>‹#›</a:t>
            </a:fld>
            <a:endParaRPr lang="en-US" sz="800" dirty="0">
              <a:solidFill>
                <a:schemeClr val="tx1"/>
              </a:solidFill>
              <a:latin typeface="+mn-lt"/>
            </a:endParaRPr>
          </a:p>
        </p:txBody>
      </p:sp>
      <p:pic>
        <p:nvPicPr>
          <p:cNvPr id="12" name="Picture 11" descr="A picture containing text, sign, clipart&#10;&#10;Description automatically generated">
            <a:extLst>
              <a:ext uri="{FF2B5EF4-FFF2-40B4-BE49-F238E27FC236}">
                <a16:creationId xmlns:a16="http://schemas.microsoft.com/office/drawing/2014/main" id="{DD8F47F2-BDFA-4AC2-801F-7294E4DCE1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306" y="369143"/>
            <a:ext cx="1175877" cy="821154"/>
          </a:xfrm>
          <a:prstGeom prst="rect">
            <a:avLst/>
          </a:prstGeom>
        </p:spPr>
      </p:pic>
      <p:grpSp>
        <p:nvGrpSpPr>
          <p:cNvPr id="52" name="Group 51">
            <a:extLst>
              <a:ext uri="{FF2B5EF4-FFF2-40B4-BE49-F238E27FC236}">
                <a16:creationId xmlns:a16="http://schemas.microsoft.com/office/drawing/2014/main" id="{08A4B6E2-428B-43B1-B790-A1369773DC16}"/>
              </a:ext>
            </a:extLst>
          </p:cNvPr>
          <p:cNvGrpSpPr/>
          <p:nvPr userDrawn="1"/>
        </p:nvGrpSpPr>
        <p:grpSpPr>
          <a:xfrm>
            <a:off x="1922436" y="509090"/>
            <a:ext cx="3710448" cy="549606"/>
            <a:chOff x="1970612" y="455870"/>
            <a:chExt cx="4358544" cy="645604"/>
          </a:xfrm>
        </p:grpSpPr>
        <p:sp>
          <p:nvSpPr>
            <p:cNvPr id="50" name="Freeform: Shape 49">
              <a:extLst>
                <a:ext uri="{FF2B5EF4-FFF2-40B4-BE49-F238E27FC236}">
                  <a16:creationId xmlns:a16="http://schemas.microsoft.com/office/drawing/2014/main" id="{30408398-8BFA-4EFA-914E-0F3C39F6272A}"/>
                </a:ext>
              </a:extLst>
            </p:cNvPr>
            <p:cNvSpPr/>
            <p:nvPr/>
          </p:nvSpPr>
          <p:spPr>
            <a:xfrm>
              <a:off x="1970612" y="455870"/>
              <a:ext cx="1926812" cy="645509"/>
            </a:xfrm>
            <a:custGeom>
              <a:avLst/>
              <a:gdLst>
                <a:gd name="connsiteX0" fmla="*/ 184690 w 1926812"/>
                <a:gd name="connsiteY0" fmla="*/ 284226 h 645509"/>
                <a:gd name="connsiteX1" fmla="*/ 97727 w 1926812"/>
                <a:gd name="connsiteY1" fmla="*/ 149733 h 645509"/>
                <a:gd name="connsiteX2" fmla="*/ 147923 w 1926812"/>
                <a:gd name="connsiteY2" fmla="*/ 89630 h 645509"/>
                <a:gd name="connsiteX3" fmla="*/ 197263 w 1926812"/>
                <a:gd name="connsiteY3" fmla="*/ 151543 h 645509"/>
                <a:gd name="connsiteX4" fmla="*/ 197263 w 1926812"/>
                <a:gd name="connsiteY4" fmla="*/ 183833 h 645509"/>
                <a:gd name="connsiteX5" fmla="*/ 290513 w 1926812"/>
                <a:gd name="connsiteY5" fmla="*/ 183833 h 645509"/>
                <a:gd name="connsiteX6" fmla="*/ 290513 w 1926812"/>
                <a:gd name="connsiteY6" fmla="*/ 157829 h 645509"/>
                <a:gd name="connsiteX7" fmla="*/ 147066 w 1926812"/>
                <a:gd name="connsiteY7" fmla="*/ 0 h 645509"/>
                <a:gd name="connsiteX8" fmla="*/ 0 w 1926812"/>
                <a:gd name="connsiteY8" fmla="*/ 156019 h 645509"/>
                <a:gd name="connsiteX9" fmla="*/ 110300 w 1926812"/>
                <a:gd name="connsiteY9" fmla="*/ 352330 h 645509"/>
                <a:gd name="connsiteX10" fmla="*/ 196406 w 1926812"/>
                <a:gd name="connsiteY10" fmla="*/ 493109 h 645509"/>
                <a:gd name="connsiteX11" fmla="*/ 144399 w 1926812"/>
                <a:gd name="connsiteY11" fmla="*/ 555879 h 645509"/>
                <a:gd name="connsiteX12" fmla="*/ 93250 w 1926812"/>
                <a:gd name="connsiteY12" fmla="*/ 494919 h 645509"/>
                <a:gd name="connsiteX13" fmla="*/ 93250 w 1926812"/>
                <a:gd name="connsiteY13" fmla="*/ 451866 h 645509"/>
                <a:gd name="connsiteX14" fmla="*/ 0 w 1926812"/>
                <a:gd name="connsiteY14" fmla="*/ 451866 h 645509"/>
                <a:gd name="connsiteX15" fmla="*/ 0 w 1926812"/>
                <a:gd name="connsiteY15" fmla="*/ 487680 h 645509"/>
                <a:gd name="connsiteX16" fmla="*/ 145256 w 1926812"/>
                <a:gd name="connsiteY16" fmla="*/ 645509 h 645509"/>
                <a:gd name="connsiteX17" fmla="*/ 294132 w 1926812"/>
                <a:gd name="connsiteY17" fmla="*/ 485870 h 645509"/>
                <a:gd name="connsiteX18" fmla="*/ 184785 w 1926812"/>
                <a:gd name="connsiteY18" fmla="*/ 284131 h 645509"/>
                <a:gd name="connsiteX19" fmla="*/ 412433 w 1926812"/>
                <a:gd name="connsiteY19" fmla="*/ 8954 h 645509"/>
                <a:gd name="connsiteX20" fmla="*/ 310229 w 1926812"/>
                <a:gd name="connsiteY20" fmla="*/ 636556 h 645509"/>
                <a:gd name="connsiteX21" fmla="*/ 401669 w 1926812"/>
                <a:gd name="connsiteY21" fmla="*/ 636556 h 645509"/>
                <a:gd name="connsiteX22" fmla="*/ 418719 w 1926812"/>
                <a:gd name="connsiteY22" fmla="*/ 513683 h 645509"/>
                <a:gd name="connsiteX23" fmla="*/ 532543 w 1926812"/>
                <a:gd name="connsiteY23" fmla="*/ 513683 h 645509"/>
                <a:gd name="connsiteX24" fmla="*/ 549593 w 1926812"/>
                <a:gd name="connsiteY24" fmla="*/ 636556 h 645509"/>
                <a:gd name="connsiteX25" fmla="*/ 648176 w 1926812"/>
                <a:gd name="connsiteY25" fmla="*/ 636556 h 645509"/>
                <a:gd name="connsiteX26" fmla="*/ 546068 w 1926812"/>
                <a:gd name="connsiteY26" fmla="*/ 8954 h 645509"/>
                <a:gd name="connsiteX27" fmla="*/ 412433 w 1926812"/>
                <a:gd name="connsiteY27" fmla="*/ 8954 h 645509"/>
                <a:gd name="connsiteX28" fmla="*/ 431292 w 1926812"/>
                <a:gd name="connsiteY28" fmla="*/ 428530 h 645509"/>
                <a:gd name="connsiteX29" fmla="*/ 475202 w 1926812"/>
                <a:gd name="connsiteY29" fmla="*/ 112014 h 645509"/>
                <a:gd name="connsiteX30" fmla="*/ 520065 w 1926812"/>
                <a:gd name="connsiteY30" fmla="*/ 428530 h 645509"/>
                <a:gd name="connsiteX31" fmla="*/ 431292 w 1926812"/>
                <a:gd name="connsiteY31" fmla="*/ 428530 h 645509"/>
                <a:gd name="connsiteX32" fmla="*/ 1272254 w 1926812"/>
                <a:gd name="connsiteY32" fmla="*/ 98584 h 645509"/>
                <a:gd name="connsiteX33" fmla="*/ 1375410 w 1926812"/>
                <a:gd name="connsiteY33" fmla="*/ 98584 h 645509"/>
                <a:gd name="connsiteX34" fmla="*/ 1375410 w 1926812"/>
                <a:gd name="connsiteY34" fmla="*/ 636556 h 645509"/>
                <a:gd name="connsiteX35" fmla="*/ 1473994 w 1926812"/>
                <a:gd name="connsiteY35" fmla="*/ 636556 h 645509"/>
                <a:gd name="connsiteX36" fmla="*/ 1473994 w 1926812"/>
                <a:gd name="connsiteY36" fmla="*/ 98584 h 645509"/>
                <a:gd name="connsiteX37" fmla="*/ 1577150 w 1926812"/>
                <a:gd name="connsiteY37" fmla="*/ 98584 h 645509"/>
                <a:gd name="connsiteX38" fmla="*/ 1577150 w 1926812"/>
                <a:gd name="connsiteY38" fmla="*/ 8954 h 645509"/>
                <a:gd name="connsiteX39" fmla="*/ 1272350 w 1926812"/>
                <a:gd name="connsiteY39" fmla="*/ 8954 h 645509"/>
                <a:gd name="connsiteX40" fmla="*/ 1272350 w 1926812"/>
                <a:gd name="connsiteY40" fmla="*/ 98584 h 645509"/>
                <a:gd name="connsiteX41" fmla="*/ 685895 w 1926812"/>
                <a:gd name="connsiteY41" fmla="*/ 636556 h 645509"/>
                <a:gd name="connsiteX42" fmla="*/ 784479 w 1926812"/>
                <a:gd name="connsiteY42" fmla="*/ 636556 h 645509"/>
                <a:gd name="connsiteX43" fmla="*/ 784479 w 1926812"/>
                <a:gd name="connsiteY43" fmla="*/ 363093 h 645509"/>
                <a:gd name="connsiteX44" fmla="*/ 911828 w 1926812"/>
                <a:gd name="connsiteY44" fmla="*/ 363093 h 645509"/>
                <a:gd name="connsiteX45" fmla="*/ 911828 w 1926812"/>
                <a:gd name="connsiteY45" fmla="*/ 273463 h 645509"/>
                <a:gd name="connsiteX46" fmla="*/ 784479 w 1926812"/>
                <a:gd name="connsiteY46" fmla="*/ 273463 h 645509"/>
                <a:gd name="connsiteX47" fmla="*/ 784479 w 1926812"/>
                <a:gd name="connsiteY47" fmla="*/ 98584 h 645509"/>
                <a:gd name="connsiteX48" fmla="*/ 946785 w 1926812"/>
                <a:gd name="connsiteY48" fmla="*/ 98584 h 645509"/>
                <a:gd name="connsiteX49" fmla="*/ 946785 w 1926812"/>
                <a:gd name="connsiteY49" fmla="*/ 8954 h 645509"/>
                <a:gd name="connsiteX50" fmla="*/ 685895 w 1926812"/>
                <a:gd name="connsiteY50" fmla="*/ 8954 h 645509"/>
                <a:gd name="connsiteX51" fmla="*/ 685895 w 1926812"/>
                <a:gd name="connsiteY51" fmla="*/ 636556 h 645509"/>
                <a:gd name="connsiteX52" fmla="*/ 1830896 w 1926812"/>
                <a:gd name="connsiteY52" fmla="*/ 8954 h 645509"/>
                <a:gd name="connsiteX53" fmla="*/ 1762792 w 1926812"/>
                <a:gd name="connsiteY53" fmla="*/ 242983 h 645509"/>
                <a:gd name="connsiteX54" fmla="*/ 1694688 w 1926812"/>
                <a:gd name="connsiteY54" fmla="*/ 8954 h 645509"/>
                <a:gd name="connsiteX55" fmla="*/ 1589818 w 1926812"/>
                <a:gd name="connsiteY55" fmla="*/ 8954 h 645509"/>
                <a:gd name="connsiteX56" fmla="*/ 1709071 w 1926812"/>
                <a:gd name="connsiteY56" fmla="*/ 369380 h 645509"/>
                <a:gd name="connsiteX57" fmla="*/ 1709071 w 1926812"/>
                <a:gd name="connsiteY57" fmla="*/ 636556 h 645509"/>
                <a:gd name="connsiteX58" fmla="*/ 1807655 w 1926812"/>
                <a:gd name="connsiteY58" fmla="*/ 636556 h 645509"/>
                <a:gd name="connsiteX59" fmla="*/ 1807655 w 1926812"/>
                <a:gd name="connsiteY59" fmla="*/ 369380 h 645509"/>
                <a:gd name="connsiteX60" fmla="*/ 1926812 w 1926812"/>
                <a:gd name="connsiteY60" fmla="*/ 8954 h 645509"/>
                <a:gd name="connsiteX61" fmla="*/ 1830896 w 1926812"/>
                <a:gd name="connsiteY61" fmla="*/ 8954 h 645509"/>
                <a:gd name="connsiteX62" fmla="*/ 985361 w 1926812"/>
                <a:gd name="connsiteY62" fmla="*/ 636556 h 645509"/>
                <a:gd name="connsiteX63" fmla="*/ 1254347 w 1926812"/>
                <a:gd name="connsiteY63" fmla="*/ 636556 h 645509"/>
                <a:gd name="connsiteX64" fmla="*/ 1254347 w 1926812"/>
                <a:gd name="connsiteY64" fmla="*/ 546926 h 645509"/>
                <a:gd name="connsiteX65" fmla="*/ 1084040 w 1926812"/>
                <a:gd name="connsiteY65" fmla="*/ 546926 h 645509"/>
                <a:gd name="connsiteX66" fmla="*/ 1084040 w 1926812"/>
                <a:gd name="connsiteY66" fmla="*/ 354140 h 645509"/>
                <a:gd name="connsiteX67" fmla="*/ 1219391 w 1926812"/>
                <a:gd name="connsiteY67" fmla="*/ 354140 h 645509"/>
                <a:gd name="connsiteX68" fmla="*/ 1219391 w 1926812"/>
                <a:gd name="connsiteY68" fmla="*/ 264509 h 645509"/>
                <a:gd name="connsiteX69" fmla="*/ 1084040 w 1926812"/>
                <a:gd name="connsiteY69" fmla="*/ 264509 h 645509"/>
                <a:gd name="connsiteX70" fmla="*/ 1084040 w 1926812"/>
                <a:gd name="connsiteY70" fmla="*/ 98584 h 645509"/>
                <a:gd name="connsiteX71" fmla="*/ 1254347 w 1926812"/>
                <a:gd name="connsiteY71" fmla="*/ 98584 h 645509"/>
                <a:gd name="connsiteX72" fmla="*/ 1254347 w 1926812"/>
                <a:gd name="connsiteY72" fmla="*/ 8954 h 645509"/>
                <a:gd name="connsiteX73" fmla="*/ 985361 w 1926812"/>
                <a:gd name="connsiteY73" fmla="*/ 8954 h 645509"/>
                <a:gd name="connsiteX74" fmla="*/ 985361 w 1926812"/>
                <a:gd name="connsiteY74" fmla="*/ 636556 h 64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926812" h="645509">
                  <a:moveTo>
                    <a:pt x="184690" y="284226"/>
                  </a:moveTo>
                  <a:cubicBezTo>
                    <a:pt x="120110" y="227743"/>
                    <a:pt x="97727" y="195453"/>
                    <a:pt x="97727" y="149733"/>
                  </a:cubicBezTo>
                  <a:cubicBezTo>
                    <a:pt x="97727" y="106680"/>
                    <a:pt x="116586" y="89630"/>
                    <a:pt x="147923" y="89630"/>
                  </a:cubicBezTo>
                  <a:cubicBezTo>
                    <a:pt x="179261" y="89630"/>
                    <a:pt x="197263" y="106680"/>
                    <a:pt x="197263" y="151543"/>
                  </a:cubicBezTo>
                  <a:lnTo>
                    <a:pt x="197263" y="183833"/>
                  </a:lnTo>
                  <a:lnTo>
                    <a:pt x="290513" y="183833"/>
                  </a:lnTo>
                  <a:lnTo>
                    <a:pt x="290513" y="157829"/>
                  </a:lnTo>
                  <a:cubicBezTo>
                    <a:pt x="290513" y="57341"/>
                    <a:pt x="242983" y="0"/>
                    <a:pt x="147066" y="0"/>
                  </a:cubicBezTo>
                  <a:cubicBezTo>
                    <a:pt x="51149" y="0"/>
                    <a:pt x="0" y="57341"/>
                    <a:pt x="0" y="156019"/>
                  </a:cubicBezTo>
                  <a:cubicBezTo>
                    <a:pt x="0" y="227743"/>
                    <a:pt x="27813" y="279749"/>
                    <a:pt x="110300" y="352330"/>
                  </a:cubicBezTo>
                  <a:cubicBezTo>
                    <a:pt x="174879" y="408813"/>
                    <a:pt x="196406" y="441103"/>
                    <a:pt x="196406" y="493109"/>
                  </a:cubicBezTo>
                  <a:cubicBezTo>
                    <a:pt x="196406" y="539687"/>
                    <a:pt x="175736" y="555879"/>
                    <a:pt x="144399" y="555879"/>
                  </a:cubicBezTo>
                  <a:cubicBezTo>
                    <a:pt x="113062" y="555879"/>
                    <a:pt x="93250" y="539782"/>
                    <a:pt x="93250" y="494919"/>
                  </a:cubicBezTo>
                  <a:lnTo>
                    <a:pt x="93250" y="451866"/>
                  </a:lnTo>
                  <a:lnTo>
                    <a:pt x="0" y="451866"/>
                  </a:lnTo>
                  <a:lnTo>
                    <a:pt x="0" y="487680"/>
                  </a:lnTo>
                  <a:cubicBezTo>
                    <a:pt x="0" y="588074"/>
                    <a:pt x="48387" y="645509"/>
                    <a:pt x="145256" y="645509"/>
                  </a:cubicBezTo>
                  <a:cubicBezTo>
                    <a:pt x="242126" y="645509"/>
                    <a:pt x="294132" y="588169"/>
                    <a:pt x="294132" y="485870"/>
                  </a:cubicBezTo>
                  <a:cubicBezTo>
                    <a:pt x="294132" y="407861"/>
                    <a:pt x="267272" y="356807"/>
                    <a:pt x="184785" y="284131"/>
                  </a:cubicBezTo>
                  <a:close/>
                  <a:moveTo>
                    <a:pt x="412433" y="8954"/>
                  </a:moveTo>
                  <a:lnTo>
                    <a:pt x="310229" y="636556"/>
                  </a:lnTo>
                  <a:lnTo>
                    <a:pt x="401669" y="636556"/>
                  </a:lnTo>
                  <a:lnTo>
                    <a:pt x="418719" y="513683"/>
                  </a:lnTo>
                  <a:lnTo>
                    <a:pt x="532543" y="513683"/>
                  </a:lnTo>
                  <a:lnTo>
                    <a:pt x="549593" y="636556"/>
                  </a:lnTo>
                  <a:lnTo>
                    <a:pt x="648176" y="636556"/>
                  </a:lnTo>
                  <a:lnTo>
                    <a:pt x="546068" y="8954"/>
                  </a:lnTo>
                  <a:lnTo>
                    <a:pt x="412433" y="8954"/>
                  </a:lnTo>
                  <a:close/>
                  <a:moveTo>
                    <a:pt x="431292" y="428530"/>
                  </a:moveTo>
                  <a:lnTo>
                    <a:pt x="475202" y="112014"/>
                  </a:lnTo>
                  <a:lnTo>
                    <a:pt x="520065" y="428530"/>
                  </a:lnTo>
                  <a:lnTo>
                    <a:pt x="431292" y="428530"/>
                  </a:lnTo>
                  <a:close/>
                  <a:moveTo>
                    <a:pt x="1272254" y="98584"/>
                  </a:moveTo>
                  <a:lnTo>
                    <a:pt x="1375410" y="98584"/>
                  </a:lnTo>
                  <a:lnTo>
                    <a:pt x="1375410" y="636556"/>
                  </a:lnTo>
                  <a:lnTo>
                    <a:pt x="1473994" y="636556"/>
                  </a:lnTo>
                  <a:lnTo>
                    <a:pt x="1473994" y="98584"/>
                  </a:lnTo>
                  <a:lnTo>
                    <a:pt x="1577150" y="98584"/>
                  </a:lnTo>
                  <a:lnTo>
                    <a:pt x="1577150" y="8954"/>
                  </a:lnTo>
                  <a:lnTo>
                    <a:pt x="1272350" y="8954"/>
                  </a:lnTo>
                  <a:lnTo>
                    <a:pt x="1272350" y="98584"/>
                  </a:lnTo>
                  <a:close/>
                  <a:moveTo>
                    <a:pt x="685895" y="636556"/>
                  </a:moveTo>
                  <a:lnTo>
                    <a:pt x="784479" y="636556"/>
                  </a:lnTo>
                  <a:lnTo>
                    <a:pt x="784479" y="363093"/>
                  </a:lnTo>
                  <a:lnTo>
                    <a:pt x="911828" y="363093"/>
                  </a:lnTo>
                  <a:lnTo>
                    <a:pt x="911828" y="273463"/>
                  </a:lnTo>
                  <a:lnTo>
                    <a:pt x="784479" y="273463"/>
                  </a:lnTo>
                  <a:lnTo>
                    <a:pt x="784479" y="98584"/>
                  </a:lnTo>
                  <a:lnTo>
                    <a:pt x="946785" y="98584"/>
                  </a:lnTo>
                  <a:lnTo>
                    <a:pt x="946785" y="8954"/>
                  </a:lnTo>
                  <a:lnTo>
                    <a:pt x="685895" y="8954"/>
                  </a:lnTo>
                  <a:lnTo>
                    <a:pt x="685895" y="636556"/>
                  </a:lnTo>
                  <a:close/>
                  <a:moveTo>
                    <a:pt x="1830896" y="8954"/>
                  </a:moveTo>
                  <a:lnTo>
                    <a:pt x="1762792" y="242983"/>
                  </a:lnTo>
                  <a:lnTo>
                    <a:pt x="1694688" y="8954"/>
                  </a:lnTo>
                  <a:lnTo>
                    <a:pt x="1589818" y="8954"/>
                  </a:lnTo>
                  <a:lnTo>
                    <a:pt x="1709071" y="369380"/>
                  </a:lnTo>
                  <a:lnTo>
                    <a:pt x="1709071" y="636556"/>
                  </a:lnTo>
                  <a:lnTo>
                    <a:pt x="1807655" y="636556"/>
                  </a:lnTo>
                  <a:lnTo>
                    <a:pt x="1807655" y="369380"/>
                  </a:lnTo>
                  <a:lnTo>
                    <a:pt x="1926812" y="8954"/>
                  </a:lnTo>
                  <a:lnTo>
                    <a:pt x="1830896" y="8954"/>
                  </a:lnTo>
                  <a:close/>
                  <a:moveTo>
                    <a:pt x="985361" y="636556"/>
                  </a:moveTo>
                  <a:lnTo>
                    <a:pt x="1254347" y="636556"/>
                  </a:lnTo>
                  <a:lnTo>
                    <a:pt x="1254347" y="546926"/>
                  </a:lnTo>
                  <a:lnTo>
                    <a:pt x="1084040" y="546926"/>
                  </a:lnTo>
                  <a:lnTo>
                    <a:pt x="1084040" y="354140"/>
                  </a:lnTo>
                  <a:lnTo>
                    <a:pt x="1219391" y="354140"/>
                  </a:lnTo>
                  <a:lnTo>
                    <a:pt x="1219391" y="264509"/>
                  </a:lnTo>
                  <a:lnTo>
                    <a:pt x="1084040" y="264509"/>
                  </a:lnTo>
                  <a:lnTo>
                    <a:pt x="1084040" y="98584"/>
                  </a:lnTo>
                  <a:lnTo>
                    <a:pt x="1254347" y="98584"/>
                  </a:lnTo>
                  <a:lnTo>
                    <a:pt x="1254347" y="8954"/>
                  </a:lnTo>
                  <a:lnTo>
                    <a:pt x="985361" y="8954"/>
                  </a:lnTo>
                  <a:lnTo>
                    <a:pt x="985361" y="636556"/>
                  </a:lnTo>
                  <a:close/>
                </a:path>
              </a:pathLst>
            </a:custGeom>
            <a:solidFill>
              <a:schemeClr val="accent1"/>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35ACE0D-2757-4CCD-A442-FF184427A231}"/>
                </a:ext>
              </a:extLst>
            </p:cNvPr>
            <p:cNvSpPr/>
            <p:nvPr/>
          </p:nvSpPr>
          <p:spPr>
            <a:xfrm>
              <a:off x="4066874" y="455870"/>
              <a:ext cx="2262282" cy="645604"/>
            </a:xfrm>
            <a:custGeom>
              <a:avLst/>
              <a:gdLst>
                <a:gd name="connsiteX0" fmla="*/ 615982 w 2262282"/>
                <a:gd name="connsiteY0" fmla="*/ 0 h 645604"/>
                <a:gd name="connsiteX1" fmla="*/ 466249 w 2262282"/>
                <a:gd name="connsiteY1" fmla="*/ 157829 h 645604"/>
                <a:gd name="connsiteX2" fmla="*/ 466249 w 2262282"/>
                <a:gd name="connsiteY2" fmla="*/ 487775 h 645604"/>
                <a:gd name="connsiteX3" fmla="*/ 615982 w 2262282"/>
                <a:gd name="connsiteY3" fmla="*/ 645605 h 645604"/>
                <a:gd name="connsiteX4" fmla="*/ 765715 w 2262282"/>
                <a:gd name="connsiteY4" fmla="*/ 487775 h 645604"/>
                <a:gd name="connsiteX5" fmla="*/ 765715 w 2262282"/>
                <a:gd name="connsiteY5" fmla="*/ 157829 h 645604"/>
                <a:gd name="connsiteX6" fmla="*/ 615982 w 2262282"/>
                <a:gd name="connsiteY6" fmla="*/ 0 h 645604"/>
                <a:gd name="connsiteX7" fmla="*/ 667131 w 2262282"/>
                <a:gd name="connsiteY7" fmla="*/ 494062 h 645604"/>
                <a:gd name="connsiteX8" fmla="*/ 615982 w 2262282"/>
                <a:gd name="connsiteY8" fmla="*/ 555974 h 645604"/>
                <a:gd name="connsiteX9" fmla="*/ 564833 w 2262282"/>
                <a:gd name="connsiteY9" fmla="*/ 494062 h 645604"/>
                <a:gd name="connsiteX10" fmla="*/ 564833 w 2262282"/>
                <a:gd name="connsiteY10" fmla="*/ 151543 h 645604"/>
                <a:gd name="connsiteX11" fmla="*/ 615982 w 2262282"/>
                <a:gd name="connsiteY11" fmla="*/ 89630 h 645604"/>
                <a:gd name="connsiteX12" fmla="*/ 667131 w 2262282"/>
                <a:gd name="connsiteY12" fmla="*/ 151543 h 645604"/>
                <a:gd name="connsiteX13" fmla="*/ 667131 w 2262282"/>
                <a:gd name="connsiteY13" fmla="*/ 494062 h 645604"/>
                <a:gd name="connsiteX14" fmla="*/ 1830991 w 2262282"/>
                <a:gd name="connsiteY14" fmla="*/ 384715 h 645604"/>
                <a:gd name="connsiteX15" fmla="*/ 1731359 w 2262282"/>
                <a:gd name="connsiteY15" fmla="*/ 8954 h 645604"/>
                <a:gd name="connsiteX16" fmla="*/ 1609439 w 2262282"/>
                <a:gd name="connsiteY16" fmla="*/ 8954 h 645604"/>
                <a:gd name="connsiteX17" fmla="*/ 1609439 w 2262282"/>
                <a:gd name="connsiteY17" fmla="*/ 636556 h 645604"/>
                <a:gd name="connsiteX18" fmla="*/ 1697355 w 2262282"/>
                <a:gd name="connsiteY18" fmla="*/ 636556 h 645604"/>
                <a:gd name="connsiteX19" fmla="*/ 1697355 w 2262282"/>
                <a:gd name="connsiteY19" fmla="*/ 178403 h 645604"/>
                <a:gd name="connsiteX20" fmla="*/ 1819275 w 2262282"/>
                <a:gd name="connsiteY20" fmla="*/ 636556 h 645604"/>
                <a:gd name="connsiteX21" fmla="*/ 1918811 w 2262282"/>
                <a:gd name="connsiteY21" fmla="*/ 636556 h 645604"/>
                <a:gd name="connsiteX22" fmla="*/ 1918811 w 2262282"/>
                <a:gd name="connsiteY22" fmla="*/ 8954 h 645604"/>
                <a:gd name="connsiteX23" fmla="*/ 1830895 w 2262282"/>
                <a:gd name="connsiteY23" fmla="*/ 8954 h 645604"/>
                <a:gd name="connsiteX24" fmla="*/ 1830895 w 2262282"/>
                <a:gd name="connsiteY24" fmla="*/ 384620 h 645604"/>
                <a:gd name="connsiteX25" fmla="*/ 204502 w 2262282"/>
                <a:gd name="connsiteY25" fmla="*/ 464534 h 645604"/>
                <a:gd name="connsiteX26" fmla="*/ 138970 w 2262282"/>
                <a:gd name="connsiteY26" fmla="*/ 8954 h 645604"/>
                <a:gd name="connsiteX27" fmla="*/ 0 w 2262282"/>
                <a:gd name="connsiteY27" fmla="*/ 8954 h 645604"/>
                <a:gd name="connsiteX28" fmla="*/ 0 w 2262282"/>
                <a:gd name="connsiteY28" fmla="*/ 636556 h 645604"/>
                <a:gd name="connsiteX29" fmla="*/ 86106 w 2262282"/>
                <a:gd name="connsiteY29" fmla="*/ 636556 h 645604"/>
                <a:gd name="connsiteX30" fmla="*/ 86106 w 2262282"/>
                <a:gd name="connsiteY30" fmla="*/ 161354 h 645604"/>
                <a:gd name="connsiteX31" fmla="*/ 159639 w 2262282"/>
                <a:gd name="connsiteY31" fmla="*/ 636556 h 645604"/>
                <a:gd name="connsiteX32" fmla="*/ 242125 w 2262282"/>
                <a:gd name="connsiteY32" fmla="*/ 636556 h 645604"/>
                <a:gd name="connsiteX33" fmla="*/ 315659 w 2262282"/>
                <a:gd name="connsiteY33" fmla="*/ 161354 h 645604"/>
                <a:gd name="connsiteX34" fmla="*/ 315659 w 2262282"/>
                <a:gd name="connsiteY34" fmla="*/ 636556 h 645604"/>
                <a:gd name="connsiteX35" fmla="*/ 408908 w 2262282"/>
                <a:gd name="connsiteY35" fmla="*/ 636556 h 645604"/>
                <a:gd name="connsiteX36" fmla="*/ 408908 w 2262282"/>
                <a:gd name="connsiteY36" fmla="*/ 8954 h 645604"/>
                <a:gd name="connsiteX37" fmla="*/ 269938 w 2262282"/>
                <a:gd name="connsiteY37" fmla="*/ 8954 h 645604"/>
                <a:gd name="connsiteX38" fmla="*/ 204502 w 2262282"/>
                <a:gd name="connsiteY38" fmla="*/ 464439 h 645604"/>
                <a:gd name="connsiteX39" fmla="*/ 1957387 w 2262282"/>
                <a:gd name="connsiteY39" fmla="*/ 8954 h 645604"/>
                <a:gd name="connsiteX40" fmla="*/ 1957387 w 2262282"/>
                <a:gd name="connsiteY40" fmla="*/ 98584 h 645604"/>
                <a:gd name="connsiteX41" fmla="*/ 2060543 w 2262282"/>
                <a:gd name="connsiteY41" fmla="*/ 98584 h 645604"/>
                <a:gd name="connsiteX42" fmla="*/ 2060543 w 2262282"/>
                <a:gd name="connsiteY42" fmla="*/ 636556 h 645604"/>
                <a:gd name="connsiteX43" fmla="*/ 2159127 w 2262282"/>
                <a:gd name="connsiteY43" fmla="*/ 636556 h 645604"/>
                <a:gd name="connsiteX44" fmla="*/ 2159127 w 2262282"/>
                <a:gd name="connsiteY44" fmla="*/ 98584 h 645604"/>
                <a:gd name="connsiteX45" fmla="*/ 2262283 w 2262282"/>
                <a:gd name="connsiteY45" fmla="*/ 98584 h 645604"/>
                <a:gd name="connsiteX46" fmla="*/ 2262283 w 2262282"/>
                <a:gd name="connsiteY46" fmla="*/ 8954 h 645604"/>
                <a:gd name="connsiteX47" fmla="*/ 1957483 w 2262282"/>
                <a:gd name="connsiteY47" fmla="*/ 8954 h 645604"/>
                <a:gd name="connsiteX48" fmla="*/ 1296543 w 2262282"/>
                <a:gd name="connsiteY48" fmla="*/ 636556 h 645604"/>
                <a:gd name="connsiteX49" fmla="*/ 1565529 w 2262282"/>
                <a:gd name="connsiteY49" fmla="*/ 636556 h 645604"/>
                <a:gd name="connsiteX50" fmla="*/ 1565529 w 2262282"/>
                <a:gd name="connsiteY50" fmla="*/ 546926 h 645604"/>
                <a:gd name="connsiteX51" fmla="*/ 1395222 w 2262282"/>
                <a:gd name="connsiteY51" fmla="*/ 546926 h 645604"/>
                <a:gd name="connsiteX52" fmla="*/ 1395222 w 2262282"/>
                <a:gd name="connsiteY52" fmla="*/ 354140 h 645604"/>
                <a:gd name="connsiteX53" fmla="*/ 1530572 w 2262282"/>
                <a:gd name="connsiteY53" fmla="*/ 354140 h 645604"/>
                <a:gd name="connsiteX54" fmla="*/ 1530572 w 2262282"/>
                <a:gd name="connsiteY54" fmla="*/ 264509 h 645604"/>
                <a:gd name="connsiteX55" fmla="*/ 1395222 w 2262282"/>
                <a:gd name="connsiteY55" fmla="*/ 264509 h 645604"/>
                <a:gd name="connsiteX56" fmla="*/ 1395222 w 2262282"/>
                <a:gd name="connsiteY56" fmla="*/ 98584 h 645604"/>
                <a:gd name="connsiteX57" fmla="*/ 1565529 w 2262282"/>
                <a:gd name="connsiteY57" fmla="*/ 98584 h 645604"/>
                <a:gd name="connsiteX58" fmla="*/ 1565529 w 2262282"/>
                <a:gd name="connsiteY58" fmla="*/ 8954 h 645604"/>
                <a:gd name="connsiteX59" fmla="*/ 1296543 w 2262282"/>
                <a:gd name="connsiteY59" fmla="*/ 8954 h 645604"/>
                <a:gd name="connsiteX60" fmla="*/ 1296543 w 2262282"/>
                <a:gd name="connsiteY60" fmla="*/ 636556 h 645604"/>
                <a:gd name="connsiteX61" fmla="*/ 1027557 w 2262282"/>
                <a:gd name="connsiteY61" fmla="*/ 464439 h 645604"/>
                <a:gd name="connsiteX62" fmla="*/ 962120 w 2262282"/>
                <a:gd name="connsiteY62" fmla="*/ 8954 h 645604"/>
                <a:gd name="connsiteX63" fmla="*/ 823151 w 2262282"/>
                <a:gd name="connsiteY63" fmla="*/ 8954 h 645604"/>
                <a:gd name="connsiteX64" fmla="*/ 823151 w 2262282"/>
                <a:gd name="connsiteY64" fmla="*/ 636556 h 645604"/>
                <a:gd name="connsiteX65" fmla="*/ 909257 w 2262282"/>
                <a:gd name="connsiteY65" fmla="*/ 636556 h 645604"/>
                <a:gd name="connsiteX66" fmla="*/ 909257 w 2262282"/>
                <a:gd name="connsiteY66" fmla="*/ 161354 h 645604"/>
                <a:gd name="connsiteX67" fmla="*/ 982790 w 2262282"/>
                <a:gd name="connsiteY67" fmla="*/ 636556 h 645604"/>
                <a:gd name="connsiteX68" fmla="*/ 1065276 w 2262282"/>
                <a:gd name="connsiteY68" fmla="*/ 636556 h 645604"/>
                <a:gd name="connsiteX69" fmla="*/ 1138809 w 2262282"/>
                <a:gd name="connsiteY69" fmla="*/ 161354 h 645604"/>
                <a:gd name="connsiteX70" fmla="*/ 1138809 w 2262282"/>
                <a:gd name="connsiteY70" fmla="*/ 636556 h 645604"/>
                <a:gd name="connsiteX71" fmla="*/ 1232059 w 2262282"/>
                <a:gd name="connsiteY71" fmla="*/ 636556 h 645604"/>
                <a:gd name="connsiteX72" fmla="*/ 1232059 w 2262282"/>
                <a:gd name="connsiteY72" fmla="*/ 8954 h 645604"/>
                <a:gd name="connsiteX73" fmla="*/ 1093089 w 2262282"/>
                <a:gd name="connsiteY73" fmla="*/ 8954 h 645604"/>
                <a:gd name="connsiteX74" fmla="*/ 1027652 w 2262282"/>
                <a:gd name="connsiteY74" fmla="*/ 464439 h 64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262282" h="645604">
                  <a:moveTo>
                    <a:pt x="615982" y="0"/>
                  </a:moveTo>
                  <a:cubicBezTo>
                    <a:pt x="519112" y="0"/>
                    <a:pt x="466249" y="57341"/>
                    <a:pt x="466249" y="157829"/>
                  </a:cubicBezTo>
                  <a:lnTo>
                    <a:pt x="466249" y="487775"/>
                  </a:lnTo>
                  <a:cubicBezTo>
                    <a:pt x="466249" y="588169"/>
                    <a:pt x="519112" y="645605"/>
                    <a:pt x="615982" y="645605"/>
                  </a:cubicBezTo>
                  <a:cubicBezTo>
                    <a:pt x="712851" y="645605"/>
                    <a:pt x="765715" y="588264"/>
                    <a:pt x="765715" y="487775"/>
                  </a:cubicBezTo>
                  <a:lnTo>
                    <a:pt x="765715" y="157829"/>
                  </a:lnTo>
                  <a:cubicBezTo>
                    <a:pt x="765715" y="57436"/>
                    <a:pt x="712851" y="0"/>
                    <a:pt x="615982" y="0"/>
                  </a:cubicBezTo>
                  <a:close/>
                  <a:moveTo>
                    <a:pt x="667131" y="494062"/>
                  </a:moveTo>
                  <a:cubicBezTo>
                    <a:pt x="667131" y="538925"/>
                    <a:pt x="647414" y="555974"/>
                    <a:pt x="615982" y="555974"/>
                  </a:cubicBezTo>
                  <a:cubicBezTo>
                    <a:pt x="584549" y="555974"/>
                    <a:pt x="564833" y="538925"/>
                    <a:pt x="564833" y="494062"/>
                  </a:cubicBezTo>
                  <a:lnTo>
                    <a:pt x="564833" y="151543"/>
                  </a:lnTo>
                  <a:cubicBezTo>
                    <a:pt x="564833" y="106680"/>
                    <a:pt x="584549" y="89630"/>
                    <a:pt x="615982" y="89630"/>
                  </a:cubicBezTo>
                  <a:cubicBezTo>
                    <a:pt x="647414" y="89630"/>
                    <a:pt x="667131" y="106680"/>
                    <a:pt x="667131" y="151543"/>
                  </a:cubicBezTo>
                  <a:lnTo>
                    <a:pt x="667131" y="494062"/>
                  </a:lnTo>
                  <a:close/>
                  <a:moveTo>
                    <a:pt x="1830991" y="384715"/>
                  </a:moveTo>
                  <a:lnTo>
                    <a:pt x="1731359" y="8954"/>
                  </a:lnTo>
                  <a:lnTo>
                    <a:pt x="1609439" y="8954"/>
                  </a:lnTo>
                  <a:lnTo>
                    <a:pt x="1609439" y="636556"/>
                  </a:lnTo>
                  <a:lnTo>
                    <a:pt x="1697355" y="636556"/>
                  </a:lnTo>
                  <a:lnTo>
                    <a:pt x="1697355" y="178403"/>
                  </a:lnTo>
                  <a:lnTo>
                    <a:pt x="1819275" y="636556"/>
                  </a:lnTo>
                  <a:lnTo>
                    <a:pt x="1918811" y="636556"/>
                  </a:lnTo>
                  <a:lnTo>
                    <a:pt x="1918811" y="8954"/>
                  </a:lnTo>
                  <a:lnTo>
                    <a:pt x="1830895" y="8954"/>
                  </a:lnTo>
                  <a:lnTo>
                    <a:pt x="1830895" y="384620"/>
                  </a:lnTo>
                  <a:close/>
                  <a:moveTo>
                    <a:pt x="204502" y="464534"/>
                  </a:moveTo>
                  <a:lnTo>
                    <a:pt x="138970" y="8954"/>
                  </a:lnTo>
                  <a:lnTo>
                    <a:pt x="0" y="8954"/>
                  </a:lnTo>
                  <a:lnTo>
                    <a:pt x="0" y="636556"/>
                  </a:lnTo>
                  <a:lnTo>
                    <a:pt x="86106" y="636556"/>
                  </a:lnTo>
                  <a:lnTo>
                    <a:pt x="86106" y="161354"/>
                  </a:lnTo>
                  <a:lnTo>
                    <a:pt x="159639" y="636556"/>
                  </a:lnTo>
                  <a:lnTo>
                    <a:pt x="242125" y="636556"/>
                  </a:lnTo>
                  <a:lnTo>
                    <a:pt x="315659" y="161354"/>
                  </a:lnTo>
                  <a:lnTo>
                    <a:pt x="315659" y="636556"/>
                  </a:lnTo>
                  <a:lnTo>
                    <a:pt x="408908" y="636556"/>
                  </a:lnTo>
                  <a:lnTo>
                    <a:pt x="408908" y="8954"/>
                  </a:lnTo>
                  <a:lnTo>
                    <a:pt x="269938" y="8954"/>
                  </a:lnTo>
                  <a:lnTo>
                    <a:pt x="204502" y="464439"/>
                  </a:lnTo>
                  <a:close/>
                  <a:moveTo>
                    <a:pt x="1957387" y="8954"/>
                  </a:moveTo>
                  <a:lnTo>
                    <a:pt x="1957387" y="98584"/>
                  </a:lnTo>
                  <a:lnTo>
                    <a:pt x="2060543" y="98584"/>
                  </a:lnTo>
                  <a:lnTo>
                    <a:pt x="2060543" y="636556"/>
                  </a:lnTo>
                  <a:lnTo>
                    <a:pt x="2159127" y="636556"/>
                  </a:lnTo>
                  <a:lnTo>
                    <a:pt x="2159127" y="98584"/>
                  </a:lnTo>
                  <a:lnTo>
                    <a:pt x="2262283" y="98584"/>
                  </a:lnTo>
                  <a:lnTo>
                    <a:pt x="2262283" y="8954"/>
                  </a:lnTo>
                  <a:lnTo>
                    <a:pt x="1957483" y="8954"/>
                  </a:lnTo>
                  <a:close/>
                  <a:moveTo>
                    <a:pt x="1296543" y="636556"/>
                  </a:moveTo>
                  <a:lnTo>
                    <a:pt x="1565529" y="636556"/>
                  </a:lnTo>
                  <a:lnTo>
                    <a:pt x="1565529" y="546926"/>
                  </a:lnTo>
                  <a:lnTo>
                    <a:pt x="1395222" y="546926"/>
                  </a:lnTo>
                  <a:lnTo>
                    <a:pt x="1395222" y="354140"/>
                  </a:lnTo>
                  <a:lnTo>
                    <a:pt x="1530572" y="354140"/>
                  </a:lnTo>
                  <a:lnTo>
                    <a:pt x="1530572" y="264509"/>
                  </a:lnTo>
                  <a:lnTo>
                    <a:pt x="1395222" y="264509"/>
                  </a:lnTo>
                  <a:lnTo>
                    <a:pt x="1395222" y="98584"/>
                  </a:lnTo>
                  <a:lnTo>
                    <a:pt x="1565529" y="98584"/>
                  </a:lnTo>
                  <a:lnTo>
                    <a:pt x="1565529" y="8954"/>
                  </a:lnTo>
                  <a:lnTo>
                    <a:pt x="1296543" y="8954"/>
                  </a:lnTo>
                  <a:lnTo>
                    <a:pt x="1296543" y="636556"/>
                  </a:lnTo>
                  <a:close/>
                  <a:moveTo>
                    <a:pt x="1027557" y="464439"/>
                  </a:moveTo>
                  <a:lnTo>
                    <a:pt x="962120" y="8954"/>
                  </a:lnTo>
                  <a:lnTo>
                    <a:pt x="823151" y="8954"/>
                  </a:lnTo>
                  <a:lnTo>
                    <a:pt x="823151" y="636556"/>
                  </a:lnTo>
                  <a:lnTo>
                    <a:pt x="909257" y="636556"/>
                  </a:lnTo>
                  <a:lnTo>
                    <a:pt x="909257" y="161354"/>
                  </a:lnTo>
                  <a:lnTo>
                    <a:pt x="982790" y="636556"/>
                  </a:lnTo>
                  <a:lnTo>
                    <a:pt x="1065276" y="636556"/>
                  </a:lnTo>
                  <a:lnTo>
                    <a:pt x="1138809" y="161354"/>
                  </a:lnTo>
                  <a:lnTo>
                    <a:pt x="1138809" y="636556"/>
                  </a:lnTo>
                  <a:lnTo>
                    <a:pt x="1232059" y="636556"/>
                  </a:lnTo>
                  <a:lnTo>
                    <a:pt x="1232059" y="8954"/>
                  </a:lnTo>
                  <a:lnTo>
                    <a:pt x="1093089" y="8954"/>
                  </a:lnTo>
                  <a:lnTo>
                    <a:pt x="1027652" y="464439"/>
                  </a:lnTo>
                  <a:close/>
                </a:path>
              </a:pathLst>
            </a:custGeom>
            <a:solidFill>
              <a:srgbClr val="03B2E2"/>
            </a:solidFill>
            <a:ln w="9525" cap="flat">
              <a:noFill/>
              <a:prstDash val="solid"/>
              <a:miter/>
            </a:ln>
          </p:spPr>
          <p:txBody>
            <a:bodyPr rtlCol="0" anchor="ctr"/>
            <a:lstStyle/>
            <a:p>
              <a:endParaRPr lang="en-US"/>
            </a:p>
          </p:txBody>
        </p:sp>
      </p:grpSp>
      <p:sp>
        <p:nvSpPr>
          <p:cNvPr id="53" name="Text Placeholder 4">
            <a:extLst>
              <a:ext uri="{FF2B5EF4-FFF2-40B4-BE49-F238E27FC236}">
                <a16:creationId xmlns:a16="http://schemas.microsoft.com/office/drawing/2014/main" id="{B4D263F7-54D0-4B18-BF71-5E6734452A44}"/>
              </a:ext>
            </a:extLst>
          </p:cNvPr>
          <p:cNvSpPr>
            <a:spLocks noGrp="1"/>
          </p:cNvSpPr>
          <p:nvPr userDrawn="1">
            <p:ph type="body" sz="quarter" idx="10" hasCustomPrompt="1"/>
          </p:nvPr>
        </p:nvSpPr>
        <p:spPr>
          <a:xfrm>
            <a:off x="265609" y="1152525"/>
            <a:ext cx="11660777" cy="603250"/>
          </a:xfrm>
          <a:prstGeom prst="rect">
            <a:avLst/>
          </a:prstGeom>
        </p:spPr>
        <p:txBody>
          <a:bodyPr anchor="b"/>
          <a:lstStyle>
            <a:lvl1pPr>
              <a:lnSpc>
                <a:spcPct val="90000"/>
              </a:lnSpc>
              <a:spcBef>
                <a:spcPts val="0"/>
              </a:spcBef>
              <a:defRPr sz="2000">
                <a:solidFill>
                  <a:schemeClr val="accent1"/>
                </a:solidFill>
              </a:defRPr>
            </a:lvl1pPr>
          </a:lstStyle>
          <a:p>
            <a:pPr lvl="0"/>
            <a:r>
              <a:rPr lang="en-US" dirty="0"/>
              <a:t>Sub header here</a:t>
            </a:r>
          </a:p>
        </p:txBody>
      </p:sp>
      <p:sp>
        <p:nvSpPr>
          <p:cNvPr id="54" name="Content Placeholder 2">
            <a:extLst>
              <a:ext uri="{FF2B5EF4-FFF2-40B4-BE49-F238E27FC236}">
                <a16:creationId xmlns:a16="http://schemas.microsoft.com/office/drawing/2014/main" id="{31DD5A47-26A2-4ECB-8251-9358EDF857D4}"/>
              </a:ext>
            </a:extLst>
          </p:cNvPr>
          <p:cNvSpPr>
            <a:spLocks noGrp="1"/>
          </p:cNvSpPr>
          <p:nvPr userDrawn="1">
            <p:ph idx="11"/>
          </p:nvPr>
        </p:nvSpPr>
        <p:spPr>
          <a:xfrm>
            <a:off x="265610" y="1781004"/>
            <a:ext cx="11660777" cy="437634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743BB480-1706-4499-ABA7-1F9CF3462CB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64158" y="734794"/>
            <a:ext cx="2524125" cy="323850"/>
          </a:xfrm>
          <a:prstGeom prst="rect">
            <a:avLst/>
          </a:prstGeom>
        </p:spPr>
      </p:pic>
    </p:spTree>
    <p:extLst>
      <p:ext uri="{BB962C8B-B14F-4D97-AF65-F5344CB8AC3E}">
        <p14:creationId xmlns:p14="http://schemas.microsoft.com/office/powerpoint/2010/main" val="741112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Webina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Product Name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Webinar Date</a:t>
            </a:r>
          </a:p>
        </p:txBody>
      </p:sp>
      <p:pic>
        <p:nvPicPr>
          <p:cNvPr id="10" name="Graphic 9">
            <a:extLst>
              <a:ext uri="{FF2B5EF4-FFF2-40B4-BE49-F238E27FC236}">
                <a16:creationId xmlns:a16="http://schemas.microsoft.com/office/drawing/2014/main" id="{41824743-03CC-47FB-9385-B77923C8F70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009058" y="574304"/>
            <a:ext cx="2640012" cy="1741975"/>
          </a:xfrm>
          <a:prstGeom prst="rect">
            <a:avLst/>
          </a:prstGeom>
        </p:spPr>
      </p:pic>
      <p:sp>
        <p:nvSpPr>
          <p:cNvPr id="9" name="Text Placeholder 14">
            <a:extLst>
              <a:ext uri="{FF2B5EF4-FFF2-40B4-BE49-F238E27FC236}">
                <a16:creationId xmlns:a16="http://schemas.microsoft.com/office/drawing/2014/main" id="{3EBB9FB6-E6A8-48BE-BA54-41C75498EDB4}"/>
              </a:ext>
            </a:extLst>
          </p:cNvPr>
          <p:cNvSpPr>
            <a:spLocks noGrp="1"/>
          </p:cNvSpPr>
          <p:nvPr>
            <p:ph type="body" sz="quarter" idx="11" hasCustomPrompt="1"/>
          </p:nvPr>
        </p:nvSpPr>
        <p:spPr>
          <a:xfrm>
            <a:off x="2409370" y="3520248"/>
            <a:ext cx="9239705"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Tree>
    <p:extLst>
      <p:ext uri="{BB962C8B-B14F-4D97-AF65-F5344CB8AC3E}">
        <p14:creationId xmlns:p14="http://schemas.microsoft.com/office/powerpoint/2010/main" val="134476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Webina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Product Name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Webinar Date</a:t>
            </a:r>
          </a:p>
        </p:txBody>
      </p:sp>
      <p:pic>
        <p:nvPicPr>
          <p:cNvPr id="10" name="Graphic 9">
            <a:extLst>
              <a:ext uri="{FF2B5EF4-FFF2-40B4-BE49-F238E27FC236}">
                <a16:creationId xmlns:a16="http://schemas.microsoft.com/office/drawing/2014/main" id="{41824743-03CC-47FB-9385-B77923C8F70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009058" y="574304"/>
            <a:ext cx="2640012" cy="1741975"/>
          </a:xfrm>
          <a:prstGeom prst="rect">
            <a:avLst/>
          </a:prstGeom>
        </p:spPr>
      </p:pic>
      <p:sp>
        <p:nvSpPr>
          <p:cNvPr id="9" name="Text Placeholder 14">
            <a:extLst>
              <a:ext uri="{FF2B5EF4-FFF2-40B4-BE49-F238E27FC236}">
                <a16:creationId xmlns:a16="http://schemas.microsoft.com/office/drawing/2014/main" id="{3EBB9FB6-E6A8-48BE-BA54-41C75498EDB4}"/>
              </a:ext>
            </a:extLst>
          </p:cNvPr>
          <p:cNvSpPr>
            <a:spLocks noGrp="1"/>
          </p:cNvSpPr>
          <p:nvPr>
            <p:ph type="body" sz="quarter" idx="11" hasCustomPrompt="1"/>
          </p:nvPr>
        </p:nvSpPr>
        <p:spPr>
          <a:xfrm>
            <a:off x="2409370" y="3520248"/>
            <a:ext cx="9239705"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Tree>
    <p:extLst>
      <p:ext uri="{BB962C8B-B14F-4D97-AF65-F5344CB8AC3E}">
        <p14:creationId xmlns:p14="http://schemas.microsoft.com/office/powerpoint/2010/main" val="3253456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ebina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Product Name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Webinar Date</a:t>
            </a:r>
          </a:p>
        </p:txBody>
      </p:sp>
      <p:pic>
        <p:nvPicPr>
          <p:cNvPr id="10" name="Graphic 9">
            <a:extLst>
              <a:ext uri="{FF2B5EF4-FFF2-40B4-BE49-F238E27FC236}">
                <a16:creationId xmlns:a16="http://schemas.microsoft.com/office/drawing/2014/main" id="{41824743-03CC-47FB-9385-B77923C8F70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009058" y="574304"/>
            <a:ext cx="2640012" cy="1741975"/>
          </a:xfrm>
          <a:prstGeom prst="rect">
            <a:avLst/>
          </a:prstGeom>
        </p:spPr>
      </p:pic>
      <p:sp>
        <p:nvSpPr>
          <p:cNvPr id="9" name="Text Placeholder 14">
            <a:extLst>
              <a:ext uri="{FF2B5EF4-FFF2-40B4-BE49-F238E27FC236}">
                <a16:creationId xmlns:a16="http://schemas.microsoft.com/office/drawing/2014/main" id="{3EBB9FB6-E6A8-48BE-BA54-41C75498EDB4}"/>
              </a:ext>
            </a:extLst>
          </p:cNvPr>
          <p:cNvSpPr>
            <a:spLocks noGrp="1"/>
          </p:cNvSpPr>
          <p:nvPr>
            <p:ph type="body" sz="quarter" idx="11" hasCustomPrompt="1"/>
          </p:nvPr>
        </p:nvSpPr>
        <p:spPr>
          <a:xfrm>
            <a:off x="2409370" y="3520248"/>
            <a:ext cx="9239705"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Tree>
    <p:extLst>
      <p:ext uri="{BB962C8B-B14F-4D97-AF65-F5344CB8AC3E}">
        <p14:creationId xmlns:p14="http://schemas.microsoft.com/office/powerpoint/2010/main" val="1272774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Webina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Product Name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Webinar Date</a:t>
            </a:r>
          </a:p>
        </p:txBody>
      </p:sp>
      <p:pic>
        <p:nvPicPr>
          <p:cNvPr id="10" name="Graphic 9">
            <a:extLst>
              <a:ext uri="{FF2B5EF4-FFF2-40B4-BE49-F238E27FC236}">
                <a16:creationId xmlns:a16="http://schemas.microsoft.com/office/drawing/2014/main" id="{41824743-03CC-47FB-9385-B77923C8F70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009058" y="574304"/>
            <a:ext cx="2640012" cy="1741975"/>
          </a:xfrm>
          <a:prstGeom prst="rect">
            <a:avLst/>
          </a:prstGeom>
        </p:spPr>
      </p:pic>
      <p:sp>
        <p:nvSpPr>
          <p:cNvPr id="9" name="Text Placeholder 14">
            <a:extLst>
              <a:ext uri="{FF2B5EF4-FFF2-40B4-BE49-F238E27FC236}">
                <a16:creationId xmlns:a16="http://schemas.microsoft.com/office/drawing/2014/main" id="{3EBB9FB6-E6A8-48BE-BA54-41C75498EDB4}"/>
              </a:ext>
            </a:extLst>
          </p:cNvPr>
          <p:cNvSpPr>
            <a:spLocks noGrp="1"/>
          </p:cNvSpPr>
          <p:nvPr>
            <p:ph type="body" sz="quarter" idx="11" hasCustomPrompt="1"/>
          </p:nvPr>
        </p:nvSpPr>
        <p:spPr>
          <a:xfrm>
            <a:off x="2409370" y="3520248"/>
            <a:ext cx="9239705"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Tree>
    <p:extLst>
      <p:ext uri="{BB962C8B-B14F-4D97-AF65-F5344CB8AC3E}">
        <p14:creationId xmlns:p14="http://schemas.microsoft.com/office/powerpoint/2010/main" val="3096539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Diagram, engineering drawing&#10;&#10;Description automatically generated">
            <a:extLst>
              <a:ext uri="{FF2B5EF4-FFF2-40B4-BE49-F238E27FC236}">
                <a16:creationId xmlns:a16="http://schemas.microsoft.com/office/drawing/2014/main" id="{C93BA2A2-AF54-47D5-9886-63D43C65C0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2971" y="12396"/>
            <a:ext cx="10189029" cy="6833207"/>
          </a:xfrm>
          <a:prstGeom prst="rect">
            <a:avLst/>
          </a:prstGeom>
        </p:spPr>
      </p:pic>
      <p:sp>
        <p:nvSpPr>
          <p:cNvPr id="23" name="Rectangle 22">
            <a:extLst>
              <a:ext uri="{FF2B5EF4-FFF2-40B4-BE49-F238E27FC236}">
                <a16:creationId xmlns:a16="http://schemas.microsoft.com/office/drawing/2014/main" id="{83107A8D-4123-40B1-8DB7-51BD7D309009}"/>
              </a:ext>
            </a:extLst>
          </p:cNvPr>
          <p:cNvSpPr/>
          <p:nvPr userDrawn="1"/>
        </p:nvSpPr>
        <p:spPr>
          <a:xfrm rot="16200000">
            <a:off x="3600220" y="-1733785"/>
            <a:ext cx="6857997" cy="10325562"/>
          </a:xfrm>
          <a:prstGeom prst="rect">
            <a:avLst/>
          </a:prstGeom>
          <a:gradFill>
            <a:gsLst>
              <a:gs pos="100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2409370" y="3520248"/>
            <a:ext cx="9239705"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spTree>
    <p:extLst>
      <p:ext uri="{BB962C8B-B14F-4D97-AF65-F5344CB8AC3E}">
        <p14:creationId xmlns:p14="http://schemas.microsoft.com/office/powerpoint/2010/main" val="361397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EA483FD-C826-4F94-9C23-9D422ED68E79}"/>
              </a:ext>
            </a:extLst>
          </p:cNvPr>
          <p:cNvGrpSpPr/>
          <p:nvPr userDrawn="1"/>
        </p:nvGrpSpPr>
        <p:grpSpPr>
          <a:xfrm>
            <a:off x="3390900" y="596899"/>
            <a:ext cx="8801100" cy="6261101"/>
            <a:chOff x="3390900" y="596899"/>
            <a:chExt cx="8801100" cy="6261101"/>
          </a:xfrm>
        </p:grpSpPr>
        <p:pic>
          <p:nvPicPr>
            <p:cNvPr id="12" name="Picture 11">
              <a:extLst>
                <a:ext uri="{FF2B5EF4-FFF2-40B4-BE49-F238E27FC236}">
                  <a16:creationId xmlns:a16="http://schemas.microsoft.com/office/drawing/2014/main" id="{AF0BD68F-1313-4425-B481-77C3C879C1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556000" y="877702"/>
              <a:ext cx="8636000" cy="5980298"/>
            </a:xfrm>
            <a:prstGeom prst="rect">
              <a:avLst/>
            </a:prstGeom>
          </p:spPr>
        </p:pic>
        <p:sp>
          <p:nvSpPr>
            <p:cNvPr id="14" name="Rectangle 13">
              <a:extLst>
                <a:ext uri="{FF2B5EF4-FFF2-40B4-BE49-F238E27FC236}">
                  <a16:creationId xmlns:a16="http://schemas.microsoft.com/office/drawing/2014/main" id="{17F081C2-3051-493D-B3C1-EC57D7CF4246}"/>
                </a:ext>
              </a:extLst>
            </p:cNvPr>
            <p:cNvSpPr/>
            <p:nvPr userDrawn="1"/>
          </p:nvSpPr>
          <p:spPr>
            <a:xfrm>
              <a:off x="3390900" y="698503"/>
              <a:ext cx="8801100" cy="6159497"/>
            </a:xfrm>
            <a:prstGeom prst="rect">
              <a:avLst/>
            </a:prstGeom>
            <a:gradFill>
              <a:gsLst>
                <a:gs pos="18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6D15FE8-8097-408D-AAFB-DCAFB387ED8E}"/>
                </a:ext>
              </a:extLst>
            </p:cNvPr>
            <p:cNvSpPr/>
            <p:nvPr userDrawn="1"/>
          </p:nvSpPr>
          <p:spPr>
            <a:xfrm rot="16200000">
              <a:off x="3902859" y="165097"/>
              <a:ext cx="6261098" cy="7124702"/>
            </a:xfrm>
            <a:prstGeom prst="rect">
              <a:avLst/>
            </a:prstGeom>
            <a:gradFill>
              <a:gsLst>
                <a:gs pos="18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2409370" y="3520248"/>
            <a:ext cx="9239705"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spTree>
    <p:extLst>
      <p:ext uri="{BB962C8B-B14F-4D97-AF65-F5344CB8AC3E}">
        <p14:creationId xmlns:p14="http://schemas.microsoft.com/office/powerpoint/2010/main" val="960047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F3C2ED5A-9421-4498-8B25-13136E1636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6BDEA-7848-40BD-9797-31994E2CA851}" type="datetime1">
              <a:rPr lang="en-US" smtClean="0"/>
              <a:t>2/24/2025</a:t>
            </a:fld>
            <a:endParaRPr lang="en-US"/>
          </a:p>
        </p:txBody>
      </p:sp>
      <p:sp>
        <p:nvSpPr>
          <p:cNvPr id="5" name="Footer Placeholder 4" hidden="1">
            <a:extLst>
              <a:ext uri="{FF2B5EF4-FFF2-40B4-BE49-F238E27FC236}">
                <a16:creationId xmlns:a16="http://schemas.microsoft.com/office/drawing/2014/main" id="{19897768-DB57-46A0-ACE5-837D324ED2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hidden="1">
            <a:extLst>
              <a:ext uri="{FF2B5EF4-FFF2-40B4-BE49-F238E27FC236}">
                <a16:creationId xmlns:a16="http://schemas.microsoft.com/office/drawing/2014/main" id="{223ABB4D-E706-49EF-B6D9-D5B53B904B4B}"/>
              </a:ext>
            </a:extLst>
          </p:cNvPr>
          <p:cNvSpPr>
            <a:spLocks noGrp="1"/>
          </p:cNvSpPr>
          <p:nvPr>
            <p:ph type="sldNum" sz="quarter" idx="4"/>
          </p:nvPr>
        </p:nvSpPr>
        <p:spPr>
          <a:xfrm>
            <a:off x="11391900" y="6448425"/>
            <a:ext cx="647700" cy="257175"/>
          </a:xfrm>
          <a:prstGeom prst="rect">
            <a:avLst/>
          </a:prstGeom>
        </p:spPr>
        <p:txBody>
          <a:bodyPr vert="horz" lIns="91440" tIns="45720" rIns="91440" bIns="45720" rtlCol="0" anchor="ctr"/>
          <a:lstStyle>
            <a:lvl1pPr algn="r">
              <a:defRPr sz="1200">
                <a:solidFill>
                  <a:schemeClr val="tx2"/>
                </a:solidFill>
              </a:defRPr>
            </a:lvl1pPr>
          </a:lstStyle>
          <a:p>
            <a:fld id="{C2B6F44E-0ADC-4F93-A78C-500873AB9F30}" type="slidenum">
              <a:rPr lang="en-US" smtClean="0"/>
              <a:pPr/>
              <a:t>‹#›</a:t>
            </a:fld>
            <a:endParaRPr lang="en-US"/>
          </a:p>
        </p:txBody>
      </p:sp>
      <p:sp>
        <p:nvSpPr>
          <p:cNvPr id="23" name="Title Placeholder 1">
            <a:extLst>
              <a:ext uri="{FF2B5EF4-FFF2-40B4-BE49-F238E27FC236}">
                <a16:creationId xmlns:a16="http://schemas.microsoft.com/office/drawing/2014/main" id="{FC64DE11-C425-4851-8B23-9BA481EDF6B0}"/>
              </a:ext>
            </a:extLst>
          </p:cNvPr>
          <p:cNvSpPr txBox="1">
            <a:spLocks/>
          </p:cNvSpPr>
          <p:nvPr userDrawn="1"/>
        </p:nvSpPr>
        <p:spPr>
          <a:xfrm>
            <a:off x="265611" y="6063814"/>
            <a:ext cx="10688139" cy="604028"/>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2400" kern="1200" cap="none" baseline="0">
                <a:solidFill>
                  <a:schemeClr val="accent1"/>
                </a:solidFill>
                <a:latin typeface="+mn-lt"/>
                <a:ea typeface="+mj-ea"/>
                <a:cs typeface="Arial" panose="020B0604020202020204" pitchFamily="34" charset="0"/>
              </a:defRPr>
            </a:lvl1pPr>
          </a:lstStyle>
          <a:p>
            <a:endParaRPr lang="en-US"/>
          </a:p>
        </p:txBody>
      </p:sp>
      <p:sp>
        <p:nvSpPr>
          <p:cNvPr id="25" name="TextBox 24">
            <a:extLst>
              <a:ext uri="{FF2B5EF4-FFF2-40B4-BE49-F238E27FC236}">
                <a16:creationId xmlns:a16="http://schemas.microsoft.com/office/drawing/2014/main" id="{55F06CF3-300D-425A-9C1A-7FCC500B481E}"/>
              </a:ext>
            </a:extLst>
          </p:cNvPr>
          <p:cNvSpPr txBox="1"/>
          <p:nvPr userDrawn="1"/>
        </p:nvSpPr>
        <p:spPr>
          <a:xfrm>
            <a:off x="11049000" y="6584542"/>
            <a:ext cx="972637" cy="166600"/>
          </a:xfrm>
          <a:prstGeom prst="rect">
            <a:avLst/>
          </a:prstGeom>
          <a:noFill/>
        </p:spPr>
        <p:txBody>
          <a:bodyPr wrap="square" rtlCol="0" anchor="b">
            <a:noAutofit/>
          </a:bodyPr>
          <a:lstStyle/>
          <a:p>
            <a:pPr algn="r"/>
            <a:fld id="{952AE03F-5069-4EFA-9017-73035B002D74}"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3343380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9" r:id="rId3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400" kern="1200" cap="none" baseline="0">
          <a:solidFill>
            <a:schemeClr val="accent2"/>
          </a:solidFill>
          <a:latin typeface="+mn-lt"/>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
          <p15:clr>
            <a:srgbClr val="F26B43"/>
          </p15:clr>
        </p15:guide>
        <p15:guide id="2" pos="96">
          <p15:clr>
            <a:srgbClr val="F26B43"/>
          </p15:clr>
        </p15:guide>
        <p15:guide id="3" orient="horz" pos="4224">
          <p15:clr>
            <a:srgbClr val="F26B43"/>
          </p15:clr>
        </p15:guide>
        <p15:guide id="4" pos="7584">
          <p15:clr>
            <a:srgbClr val="F26B43"/>
          </p15:clr>
        </p15:guide>
        <p15:guide id="5" pos="7272">
          <p15:clr>
            <a:srgbClr val="F26B43"/>
          </p15:clr>
        </p15:guide>
        <p15:guide id="6" pos="336">
          <p15:clr>
            <a:srgbClr val="F26B43"/>
          </p15:clr>
        </p15:guide>
        <p15:guide id="7" orient="horz" pos="888">
          <p15:clr>
            <a:srgbClr val="F26B43"/>
          </p15:clr>
        </p15:guide>
        <p15:guide id="8" orient="horz" pos="3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017DB92-7B44-BAE9-16AB-9A86CDD54B99}"/>
              </a:ext>
            </a:extLst>
          </p:cNvPr>
          <p:cNvPicPr>
            <a:picLocks noChangeAspect="1"/>
          </p:cNvPicPr>
          <p:nvPr/>
        </p:nvPicPr>
        <p:blipFill>
          <a:blip r:embed="rId3"/>
          <a:stretch>
            <a:fillRect/>
          </a:stretch>
        </p:blipFill>
        <p:spPr>
          <a:xfrm>
            <a:off x="6277199" y="4513924"/>
            <a:ext cx="2172690" cy="2160058"/>
          </a:xfrm>
          <a:prstGeom prst="rect">
            <a:avLst/>
          </a:prstGeom>
        </p:spPr>
      </p:pic>
      <p:sp>
        <p:nvSpPr>
          <p:cNvPr id="5" name="Rectangle 4">
            <a:extLst>
              <a:ext uri="{FF2B5EF4-FFF2-40B4-BE49-F238E27FC236}">
                <a16:creationId xmlns:a16="http://schemas.microsoft.com/office/drawing/2014/main" id="{7DF26C93-260A-4A71-8958-F5A706280ED4}"/>
              </a:ext>
            </a:extLst>
          </p:cNvPr>
          <p:cNvSpPr/>
          <p:nvPr/>
        </p:nvSpPr>
        <p:spPr>
          <a:xfrm>
            <a:off x="0" y="1471599"/>
            <a:ext cx="12192000" cy="1390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8" name="Text Placeholder 67">
            <a:extLst>
              <a:ext uri="{FF2B5EF4-FFF2-40B4-BE49-F238E27FC236}">
                <a16:creationId xmlns:a16="http://schemas.microsoft.com/office/drawing/2014/main" id="{314AFE22-7217-4465-A780-55CD131ED400}"/>
              </a:ext>
            </a:extLst>
          </p:cNvPr>
          <p:cNvSpPr>
            <a:spLocks noGrp="1"/>
          </p:cNvSpPr>
          <p:nvPr>
            <p:ph type="body" sz="quarter" idx="10"/>
          </p:nvPr>
        </p:nvSpPr>
        <p:spPr>
          <a:xfrm>
            <a:off x="153065" y="1479378"/>
            <a:ext cx="3210242" cy="1390821"/>
          </a:xfrm>
        </p:spPr>
        <p:txBody>
          <a:bodyPr anchor="ctr"/>
          <a:lstStyle/>
          <a:p>
            <a:pPr algn="ctr"/>
            <a:r>
              <a:rPr lang="en-US" sz="3200" b="1" dirty="0" err="1">
                <a:solidFill>
                  <a:schemeClr val="bg1"/>
                </a:solidFill>
              </a:rPr>
              <a:t>eSafe</a:t>
            </a:r>
            <a:r>
              <a:rPr lang="en-US" sz="3200" b="1" dirty="0">
                <a:solidFill>
                  <a:schemeClr val="bg1"/>
                </a:solidFill>
              </a:rPr>
              <a:t> DROPS Inspections</a:t>
            </a:r>
          </a:p>
        </p:txBody>
      </p:sp>
      <p:sp>
        <p:nvSpPr>
          <p:cNvPr id="69" name="Content Placeholder 68">
            <a:extLst>
              <a:ext uri="{FF2B5EF4-FFF2-40B4-BE49-F238E27FC236}">
                <a16:creationId xmlns:a16="http://schemas.microsoft.com/office/drawing/2014/main" id="{6776094A-B44A-4FA7-8C16-9055564CC1C7}"/>
              </a:ext>
            </a:extLst>
          </p:cNvPr>
          <p:cNvSpPr>
            <a:spLocks noGrp="1"/>
          </p:cNvSpPr>
          <p:nvPr>
            <p:ph idx="11"/>
          </p:nvPr>
        </p:nvSpPr>
        <p:spPr>
          <a:xfrm>
            <a:off x="3558412" y="1479377"/>
            <a:ext cx="8370350" cy="1390821"/>
          </a:xfrm>
        </p:spPr>
        <p:txBody>
          <a:bodyPr anchor="ctr"/>
          <a:lstStyle/>
          <a:p>
            <a:r>
              <a:rPr lang="en-US" sz="1400" dirty="0">
                <a:solidFill>
                  <a:schemeClr val="bg1"/>
                </a:solidFill>
              </a:rPr>
              <a:t>Dropped objects continue to make up the most frequent SIF potential exposures O&amp;G employees face at work. These exposures can and have led to SIF actual injuries in the past, but we do have the ability to control and remove many of these exposures. H&amp;P’s DROPS program has been developed using years of dropped object data to control and remove potential dropped object exposures on the rig. The DROPS program, when followed correctly, can significantly reduce the likelihood of a SIF potential dropped object happening on your rig.</a:t>
            </a:r>
          </a:p>
        </p:txBody>
      </p:sp>
      <p:sp>
        <p:nvSpPr>
          <p:cNvPr id="7" name="Content Placeholder 68">
            <a:extLst>
              <a:ext uri="{FF2B5EF4-FFF2-40B4-BE49-F238E27FC236}">
                <a16:creationId xmlns:a16="http://schemas.microsoft.com/office/drawing/2014/main" id="{AE25406C-24A3-4404-B3DE-57D8D46F5715}"/>
              </a:ext>
            </a:extLst>
          </p:cNvPr>
          <p:cNvSpPr txBox="1">
            <a:spLocks/>
          </p:cNvSpPr>
          <p:nvPr/>
        </p:nvSpPr>
        <p:spPr>
          <a:xfrm>
            <a:off x="523118" y="4127101"/>
            <a:ext cx="6506331" cy="2273699"/>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chemeClr val="accent5"/>
              </a:buClr>
              <a:buSzTx/>
              <a:tabLst/>
              <a:defRPr/>
            </a:pPr>
            <a:endParaRPr kumimoji="0" lang="en-US" sz="1600" b="0" i="0" u="none" strike="noStrike" kern="1200" cap="none" spc="0" normalizeH="0" baseline="0" noProof="0" dirty="0">
              <a:ln>
                <a:noFill/>
              </a:ln>
              <a:solidFill>
                <a:srgbClr val="646464"/>
              </a:solidFill>
              <a:effectLst/>
              <a:uLnTx/>
              <a:uFillTx/>
              <a:latin typeface="Arial" panose="020B0604020202020204"/>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555B2942-D00D-4C0B-A2CE-6913A18D983C}"/>
              </a:ext>
            </a:extLst>
          </p:cNvPr>
          <p:cNvCxnSpPr/>
          <p:nvPr/>
        </p:nvCxnSpPr>
        <p:spPr>
          <a:xfrm>
            <a:off x="3363307" y="1622185"/>
            <a:ext cx="0" cy="113211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5966A75-EB90-7C12-B78E-9BC988CB5D51}"/>
              </a:ext>
            </a:extLst>
          </p:cNvPr>
          <p:cNvSpPr txBox="1"/>
          <p:nvPr/>
        </p:nvSpPr>
        <p:spPr>
          <a:xfrm>
            <a:off x="11769039" y="641596"/>
            <a:ext cx="356738" cy="3231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500" b="1" dirty="0">
                <a:ln/>
                <a:solidFill>
                  <a:schemeClr val="accent5"/>
                </a:solidFill>
                <a:latin typeface="Arial" panose="020B0604020202020204"/>
              </a:rPr>
              <a:t>®</a:t>
            </a:r>
            <a:endParaRPr kumimoji="0" lang="en-US" sz="1500" b="1" i="1" u="none" strike="noStrike" kern="1200" cap="none" spc="0" normalizeH="0" baseline="0" noProof="0" dirty="0">
              <a:ln/>
              <a:solidFill>
                <a:schemeClr val="accent5"/>
              </a:solidFill>
              <a:effectLst/>
              <a:uLnTx/>
              <a:uFillTx/>
              <a:latin typeface="Arial" panose="020B0604020202020204"/>
              <a:ea typeface="+mn-ea"/>
              <a:cs typeface="+mn-cs"/>
            </a:endParaRPr>
          </a:p>
        </p:txBody>
      </p:sp>
      <p:graphicFrame>
        <p:nvGraphicFramePr>
          <p:cNvPr id="2" name="Content Placeholder 4">
            <a:extLst>
              <a:ext uri="{FF2B5EF4-FFF2-40B4-BE49-F238E27FC236}">
                <a16:creationId xmlns:a16="http://schemas.microsoft.com/office/drawing/2014/main" id="{BCA329C6-4B47-C04C-63EA-FF4AB83B8133}"/>
              </a:ext>
            </a:extLst>
          </p:cNvPr>
          <p:cNvGraphicFramePr>
            <a:graphicFrameLocks/>
          </p:cNvGraphicFramePr>
          <p:nvPr>
            <p:extLst>
              <p:ext uri="{D42A27DB-BD31-4B8C-83A1-F6EECF244321}">
                <p14:modId xmlns:p14="http://schemas.microsoft.com/office/powerpoint/2010/main" val="371288387"/>
              </p:ext>
            </p:extLst>
          </p:nvPr>
        </p:nvGraphicFramePr>
        <p:xfrm>
          <a:off x="341896" y="2979810"/>
          <a:ext cx="6495132" cy="3752072"/>
        </p:xfrm>
        <a:graphic>
          <a:graphicData uri="http://schemas.openxmlformats.org/drawingml/2006/table">
            <a:tbl>
              <a:tblPr firstRow="1" bandRow="1"/>
              <a:tblGrid>
                <a:gridCol w="3426662">
                  <a:extLst>
                    <a:ext uri="{9D8B030D-6E8A-4147-A177-3AD203B41FA5}">
                      <a16:colId xmlns:a16="http://schemas.microsoft.com/office/drawing/2014/main" val="1070538547"/>
                    </a:ext>
                  </a:extLst>
                </a:gridCol>
                <a:gridCol w="3068470">
                  <a:extLst>
                    <a:ext uri="{9D8B030D-6E8A-4147-A177-3AD203B41FA5}">
                      <a16:colId xmlns:a16="http://schemas.microsoft.com/office/drawing/2014/main" val="717904412"/>
                    </a:ext>
                  </a:extLst>
                </a:gridCol>
              </a:tblGrid>
              <a:tr h="184167">
                <a:tc gridSpan="2">
                  <a:txBody>
                    <a:bodyPr/>
                    <a:lstStyle/>
                    <a:p>
                      <a:pPr marL="0" algn="l" defTabSz="914377" rtl="0" eaLnBrk="1" latinLnBrk="0" hangingPunct="1"/>
                      <a:r>
                        <a:rPr lang="en-US" sz="1050" b="1" i="0" kern="1200" dirty="0">
                          <a:solidFill>
                            <a:schemeClr val="bg1"/>
                          </a:solidFill>
                          <a:latin typeface="+mn-lt"/>
                          <a:ea typeface="+mn-ea"/>
                          <a:cs typeface="+mn-cs"/>
                        </a:rPr>
                        <a:t>What to Look For</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endParaRPr lang="en-US"/>
                    </a:p>
                  </a:txBody>
                  <a:tcPr/>
                </a:tc>
                <a:extLst>
                  <a:ext uri="{0D108BD9-81ED-4DB2-BD59-A6C34878D82A}">
                    <a16:rowId xmlns:a16="http://schemas.microsoft.com/office/drawing/2014/main" val="4129800254"/>
                  </a:ext>
                </a:extLst>
              </a:tr>
              <a:tr h="784702">
                <a:tc gridSpan="2">
                  <a:txBody>
                    <a:bodyPr/>
                    <a:lstStyle/>
                    <a:p>
                      <a:pPr marL="171450" marR="0" lvl="0" indent="-171450" algn="l" rtl="0" eaLnBrk="1" fontAlgn="auto" latinLnBrk="0" hangingPunct="1">
                        <a:lnSpc>
                          <a:spcPct val="100000"/>
                        </a:lnSpc>
                        <a:spcBef>
                          <a:spcPts val="0"/>
                        </a:spcBef>
                        <a:spcAft>
                          <a:spcPts val="600"/>
                        </a:spcAft>
                        <a:buClr>
                          <a:schemeClr val="accent5"/>
                        </a:buClr>
                        <a:buSzTx/>
                        <a:buFont typeface="Wingdings 3" panose="05040102010807070707" pitchFamily="18" charset="2"/>
                        <a:buChar char=""/>
                      </a:pPr>
                      <a:r>
                        <a:rPr lang="en-US" sz="1050" i="0" spc="-10" baseline="0" dirty="0">
                          <a:solidFill>
                            <a:schemeClr val="accent4"/>
                          </a:solidFill>
                        </a:rPr>
                        <a:t>Items that have potential to break, unscrew, or otherwise fail from exposure to movement and vibration</a:t>
                      </a:r>
                    </a:p>
                    <a:p>
                      <a:pPr marL="171450" marR="0" lvl="0" indent="-171450" algn="l" rtl="0" eaLnBrk="1" fontAlgn="auto" latinLnBrk="0" hangingPunct="1">
                        <a:lnSpc>
                          <a:spcPct val="100000"/>
                        </a:lnSpc>
                        <a:spcBef>
                          <a:spcPts val="0"/>
                        </a:spcBef>
                        <a:spcAft>
                          <a:spcPts val="600"/>
                        </a:spcAft>
                        <a:buClr>
                          <a:schemeClr val="accent5"/>
                        </a:buClr>
                        <a:buSzTx/>
                        <a:buFont typeface="Wingdings 3" panose="05040102010807070707" pitchFamily="18" charset="2"/>
                        <a:buChar char=""/>
                      </a:pPr>
                      <a:r>
                        <a:rPr lang="en-US" sz="1050" i="0" spc="-10" baseline="0" dirty="0">
                          <a:solidFill>
                            <a:schemeClr val="accent4"/>
                          </a:solidFill>
                        </a:rPr>
                        <a:t>Items that have previously been found to be installed incorrectly or missing secondary retention</a:t>
                      </a:r>
                    </a:p>
                    <a:p>
                      <a:pPr marL="171450" marR="0" lvl="0" indent="-171450" algn="l" rtl="0" eaLnBrk="1" fontAlgn="auto" latinLnBrk="0" hangingPunct="1">
                        <a:lnSpc>
                          <a:spcPct val="100000"/>
                        </a:lnSpc>
                        <a:spcBef>
                          <a:spcPts val="0"/>
                        </a:spcBef>
                        <a:spcAft>
                          <a:spcPts val="600"/>
                        </a:spcAft>
                        <a:buClr>
                          <a:schemeClr val="accent5"/>
                        </a:buClr>
                        <a:buSzTx/>
                        <a:buFont typeface="Wingdings 3" panose="05040102010807070707" pitchFamily="18" charset="2"/>
                        <a:buChar char=""/>
                      </a:pPr>
                      <a:r>
                        <a:rPr lang="en-US" sz="1050" i="0" spc="-10" baseline="0" dirty="0">
                          <a:solidFill>
                            <a:schemeClr val="accent4"/>
                          </a:solidFill>
                        </a:rPr>
                        <a:t>The inspections allow a place to document items that are not called out specifically, but may have been identified as needing attention by the inspector</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386991974"/>
                  </a:ext>
                </a:extLst>
              </a:tr>
              <a:tr h="184167">
                <a:tc gridSpan="2">
                  <a:txBody>
                    <a:bodyPr/>
                    <a:lstStyle/>
                    <a:p>
                      <a:pPr marL="0" algn="l" defTabSz="914377" rtl="0" eaLnBrk="1" latinLnBrk="0" hangingPunct="1"/>
                      <a:r>
                        <a:rPr lang="en-US" sz="1050" b="1" i="0" kern="1200" dirty="0">
                          <a:solidFill>
                            <a:schemeClr val="bg1"/>
                          </a:solidFill>
                          <a:latin typeface="+mn-lt"/>
                          <a:ea typeface="+mn-ea"/>
                          <a:cs typeface="+mn-cs"/>
                        </a:rPr>
                        <a:t>Inspection Areas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endParaRPr lang="en-US"/>
                    </a:p>
                  </a:txBody>
                  <a:tcPr/>
                </a:tc>
                <a:extLst>
                  <a:ext uri="{0D108BD9-81ED-4DB2-BD59-A6C34878D82A}">
                    <a16:rowId xmlns:a16="http://schemas.microsoft.com/office/drawing/2014/main" val="281243458"/>
                  </a:ext>
                </a:extLst>
              </a:tr>
              <a:tr h="1054096">
                <a:tc>
                  <a:txBody>
                    <a:bodyPr/>
                    <a:lstStyle/>
                    <a:p>
                      <a:pPr marL="171450" marR="0" lvl="1" indent="-171450" algn="l" defTabSz="914400" rtl="0" eaLnBrk="1" fontAlgn="auto" latinLnBrk="0" hangingPunct="1">
                        <a:lnSpc>
                          <a:spcPct val="100000"/>
                        </a:lnSpc>
                        <a:spcBef>
                          <a:spcPts val="0"/>
                        </a:spcBef>
                        <a:spcAft>
                          <a:spcPts val="600"/>
                        </a:spcAft>
                        <a:buClr>
                          <a:schemeClr val="accent5"/>
                        </a:buClr>
                        <a:buSzTx/>
                        <a:buFont typeface="Wingdings 3" panose="05040102010807070707" pitchFamily="18" charset="2"/>
                        <a:buChar char=""/>
                        <a:tabLst/>
                        <a:defRPr/>
                      </a:pPr>
                      <a:r>
                        <a:rPr lang="en-US" sz="1050" b="0" dirty="0">
                          <a:solidFill>
                            <a:schemeClr val="accent4"/>
                          </a:solidFill>
                          <a:latin typeface="+mn-lt"/>
                        </a:rPr>
                        <a:t>Scheduled inspections are broken down by area</a:t>
                      </a:r>
                    </a:p>
                    <a:p>
                      <a:pPr marL="171450" marR="0" lvl="1" indent="-171450" algn="l" defTabSz="914400" rtl="0" eaLnBrk="1" fontAlgn="auto" latinLnBrk="0" hangingPunct="1">
                        <a:lnSpc>
                          <a:spcPct val="100000"/>
                        </a:lnSpc>
                        <a:spcBef>
                          <a:spcPts val="0"/>
                        </a:spcBef>
                        <a:spcAft>
                          <a:spcPts val="600"/>
                        </a:spcAft>
                        <a:buClr>
                          <a:schemeClr val="accent5"/>
                        </a:buClr>
                        <a:buSzTx/>
                        <a:buFont typeface="Wingdings 3" panose="05040102010807070707" pitchFamily="18" charset="2"/>
                        <a:buChar char=""/>
                        <a:tabLst/>
                        <a:defRPr/>
                      </a:pPr>
                      <a:r>
                        <a:rPr lang="en-US" sz="1050" b="0" dirty="0">
                          <a:solidFill>
                            <a:schemeClr val="accent4"/>
                          </a:solidFill>
                          <a:latin typeface="+mn-lt"/>
                        </a:rPr>
                        <a:t>Area 1 – Crown down to derrick board</a:t>
                      </a:r>
                    </a:p>
                    <a:p>
                      <a:pPr marL="171450" marR="0" lvl="1" indent="-171450" algn="l" defTabSz="914400" rtl="0" eaLnBrk="1" fontAlgn="auto" latinLnBrk="0" hangingPunct="1">
                        <a:lnSpc>
                          <a:spcPct val="100000"/>
                        </a:lnSpc>
                        <a:spcBef>
                          <a:spcPts val="0"/>
                        </a:spcBef>
                        <a:spcAft>
                          <a:spcPts val="600"/>
                        </a:spcAft>
                        <a:buClr>
                          <a:schemeClr val="accent5"/>
                        </a:buClr>
                        <a:buSzTx/>
                        <a:buFont typeface="Wingdings 3" panose="05040102010807070707" pitchFamily="18" charset="2"/>
                        <a:buChar char=""/>
                        <a:tabLst/>
                        <a:defRPr/>
                      </a:pPr>
                      <a:r>
                        <a:rPr lang="en-US" sz="1050" b="0" dirty="0">
                          <a:solidFill>
                            <a:schemeClr val="accent4"/>
                          </a:solidFill>
                          <a:latin typeface="+mn-lt"/>
                        </a:rPr>
                        <a:t>Area 2 – Derrick board</a:t>
                      </a:r>
                    </a:p>
                    <a:p>
                      <a:pPr marL="171450" marR="0" lvl="1" indent="-171450" algn="l" defTabSz="914400" rtl="0" eaLnBrk="1" fontAlgn="auto" latinLnBrk="0" hangingPunct="1">
                        <a:lnSpc>
                          <a:spcPct val="100000"/>
                        </a:lnSpc>
                        <a:spcBef>
                          <a:spcPts val="0"/>
                        </a:spcBef>
                        <a:spcAft>
                          <a:spcPts val="600"/>
                        </a:spcAft>
                        <a:buClr>
                          <a:schemeClr val="accent5"/>
                        </a:buClr>
                        <a:buSzTx/>
                        <a:buFont typeface="Wingdings 3" panose="05040102010807070707" pitchFamily="18" charset="2"/>
                        <a:buChar char=""/>
                        <a:tabLst/>
                        <a:defRPr/>
                      </a:pPr>
                      <a:r>
                        <a:rPr lang="en-US" sz="1050" b="0" dirty="0">
                          <a:solidFill>
                            <a:schemeClr val="accent4"/>
                          </a:solidFill>
                          <a:latin typeface="+mn-lt"/>
                        </a:rPr>
                        <a:t>Area 3 – Top drive</a:t>
                      </a:r>
                    </a:p>
                  </a:txBody>
                  <a:tcP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71450" marR="0" lvl="1" indent="-171450" algn="l" defTabSz="914400" rtl="0" eaLnBrk="1" fontAlgn="auto" latinLnBrk="0" hangingPunct="1">
                        <a:lnSpc>
                          <a:spcPct val="100000"/>
                        </a:lnSpc>
                        <a:spcBef>
                          <a:spcPts val="0"/>
                        </a:spcBef>
                        <a:spcAft>
                          <a:spcPts val="600"/>
                        </a:spcAft>
                        <a:buClr>
                          <a:schemeClr val="accent5"/>
                        </a:buClr>
                        <a:buSzTx/>
                        <a:buFont typeface="Wingdings 3" panose="05040102010807070707" pitchFamily="18" charset="2"/>
                        <a:buChar char=""/>
                        <a:tabLst/>
                        <a:defRPr/>
                      </a:pPr>
                      <a:endParaRPr lang="en-US" sz="1050" b="0" dirty="0">
                        <a:solidFill>
                          <a:schemeClr val="accent4"/>
                        </a:solidFill>
                        <a:latin typeface="+mn-lt"/>
                      </a:endParaRPr>
                    </a:p>
                    <a:p>
                      <a:pPr marL="171450" marR="0" lvl="1" indent="-171450" algn="l" defTabSz="914400" rtl="0" eaLnBrk="1" fontAlgn="auto" latinLnBrk="0" hangingPunct="1">
                        <a:lnSpc>
                          <a:spcPct val="100000"/>
                        </a:lnSpc>
                        <a:spcBef>
                          <a:spcPts val="0"/>
                        </a:spcBef>
                        <a:spcAft>
                          <a:spcPts val="600"/>
                        </a:spcAft>
                        <a:buClr>
                          <a:schemeClr val="accent5"/>
                        </a:buClr>
                        <a:buSzTx/>
                        <a:buFont typeface="Wingdings 3" panose="05040102010807070707" pitchFamily="18" charset="2"/>
                        <a:buChar char=""/>
                        <a:tabLst/>
                        <a:defRPr/>
                      </a:pPr>
                      <a:r>
                        <a:rPr lang="en-US" sz="1050" b="0" dirty="0">
                          <a:solidFill>
                            <a:schemeClr val="accent4"/>
                          </a:solidFill>
                          <a:latin typeface="+mn-lt"/>
                        </a:rPr>
                        <a:t>Area 4 – Derrick board to rig floor</a:t>
                      </a:r>
                    </a:p>
                    <a:p>
                      <a:pPr marL="171450" marR="0" lvl="1" indent="-171450" algn="l" defTabSz="914400" rtl="0" eaLnBrk="1" fontAlgn="auto" latinLnBrk="0" hangingPunct="1">
                        <a:lnSpc>
                          <a:spcPct val="100000"/>
                        </a:lnSpc>
                        <a:spcBef>
                          <a:spcPts val="0"/>
                        </a:spcBef>
                        <a:spcAft>
                          <a:spcPts val="600"/>
                        </a:spcAft>
                        <a:buClr>
                          <a:schemeClr val="accent5"/>
                        </a:buClr>
                        <a:buSzTx/>
                        <a:buFont typeface="Wingdings 3" panose="05040102010807070707" pitchFamily="18" charset="2"/>
                        <a:buChar char=""/>
                        <a:tabLst/>
                        <a:defRPr/>
                      </a:pPr>
                      <a:r>
                        <a:rPr lang="en-US" sz="1050" b="0" dirty="0">
                          <a:solidFill>
                            <a:schemeClr val="accent4"/>
                          </a:solidFill>
                          <a:latin typeface="+mn-lt"/>
                        </a:rPr>
                        <a:t>Area 5 – Rig floor and substructure</a:t>
                      </a:r>
                    </a:p>
                    <a:p>
                      <a:pPr marL="171450" marR="0" lvl="1" indent="-171450" algn="l" defTabSz="914400" rtl="0" eaLnBrk="1" fontAlgn="auto" latinLnBrk="0" hangingPunct="1">
                        <a:lnSpc>
                          <a:spcPct val="100000"/>
                        </a:lnSpc>
                        <a:spcBef>
                          <a:spcPts val="0"/>
                        </a:spcBef>
                        <a:spcAft>
                          <a:spcPts val="600"/>
                        </a:spcAft>
                        <a:buClr>
                          <a:schemeClr val="accent5"/>
                        </a:buClr>
                        <a:buSzTx/>
                        <a:buFont typeface="Wingdings 3" panose="05040102010807070707" pitchFamily="18" charset="2"/>
                        <a:buChar char=""/>
                        <a:tabLst/>
                        <a:defRPr/>
                      </a:pPr>
                      <a:r>
                        <a:rPr lang="en-US" sz="1050" b="0" dirty="0">
                          <a:solidFill>
                            <a:schemeClr val="accent4"/>
                          </a:solidFill>
                          <a:latin typeface="+mn-lt"/>
                        </a:rPr>
                        <a:t>Area 6 – Other rig components</a:t>
                      </a:r>
                    </a:p>
                  </a:txBody>
                  <a:tcP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02124489"/>
                  </a:ext>
                </a:extLst>
              </a:tr>
              <a:tr h="257040">
                <a:tc gridSpan="2">
                  <a:txBody>
                    <a:bodyPr/>
                    <a:lstStyle/>
                    <a:p>
                      <a:pPr marL="0" algn="l" defTabSz="914377" rtl="0" eaLnBrk="1" latinLnBrk="0" hangingPunct="1"/>
                      <a:r>
                        <a:rPr lang="en-US" sz="1000" b="1" kern="1200" dirty="0">
                          <a:solidFill>
                            <a:schemeClr val="bg1"/>
                          </a:solidFill>
                          <a:latin typeface="+mn-lt"/>
                          <a:ea typeface="+mn-ea"/>
                          <a:cs typeface="+mn-cs"/>
                        </a:rPr>
                        <a:t>DROPS Frequency</a:t>
                      </a:r>
                    </a:p>
                  </a:txBody>
                  <a:tcP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64250906"/>
                  </a:ext>
                </a:extLst>
              </a:tr>
              <a:tr h="1054096">
                <a:tc gridSpan="2">
                  <a:txBody>
                    <a:bodyPr/>
                    <a:lstStyle/>
                    <a:p>
                      <a:pPr marL="171450" marR="0" lvl="0" indent="-171450" algn="l" defTabSz="914400" rtl="0" eaLnBrk="1" fontAlgn="auto" latinLnBrk="0" hangingPunct="1">
                        <a:lnSpc>
                          <a:spcPct val="100000"/>
                        </a:lnSpc>
                        <a:spcBef>
                          <a:spcPts val="0"/>
                        </a:spcBef>
                        <a:spcAft>
                          <a:spcPts val="600"/>
                        </a:spcAft>
                        <a:buClr>
                          <a:schemeClr val="accent5"/>
                        </a:buClr>
                        <a:buSzTx/>
                        <a:buFont typeface="Wingdings 3" panose="05040102010807070707" pitchFamily="18" charset="2"/>
                        <a:buChar char=""/>
                        <a:tabLst/>
                        <a:defRPr/>
                      </a:pPr>
                      <a:r>
                        <a:rPr lang="en-US" sz="1050" b="0" dirty="0">
                          <a:solidFill>
                            <a:schemeClr val="accent4"/>
                          </a:solidFill>
                          <a:latin typeface="+mn-lt"/>
                        </a:rPr>
                        <a:t>Inspection frequency varies by component and task</a:t>
                      </a:r>
                    </a:p>
                    <a:p>
                      <a:pPr marL="171450" marR="0" lvl="0" indent="-171450" algn="l" defTabSz="914400" rtl="0" eaLnBrk="1" fontAlgn="auto" latinLnBrk="0" hangingPunct="1">
                        <a:lnSpc>
                          <a:spcPct val="100000"/>
                        </a:lnSpc>
                        <a:spcBef>
                          <a:spcPts val="0"/>
                        </a:spcBef>
                        <a:spcAft>
                          <a:spcPts val="600"/>
                        </a:spcAft>
                        <a:buClr>
                          <a:schemeClr val="accent5"/>
                        </a:buClr>
                        <a:buSzTx/>
                        <a:buFont typeface="Wingdings 3" panose="05040102010807070707" pitchFamily="18" charset="2"/>
                        <a:buChar char=""/>
                        <a:tabLst/>
                        <a:defRPr/>
                      </a:pPr>
                      <a:r>
                        <a:rPr lang="en-US" sz="1050" b="0" dirty="0">
                          <a:solidFill>
                            <a:schemeClr val="accent4"/>
                          </a:solidFill>
                          <a:latin typeface="+mn-lt"/>
                        </a:rPr>
                        <a:t>Scheduled inspections daily, weekly &amp; annually</a:t>
                      </a:r>
                    </a:p>
                    <a:p>
                      <a:pPr marL="171450" marR="0" lvl="0" indent="-171450" algn="l" defTabSz="914400" rtl="0" eaLnBrk="1" fontAlgn="auto" latinLnBrk="0" hangingPunct="1">
                        <a:lnSpc>
                          <a:spcPct val="100000"/>
                        </a:lnSpc>
                        <a:spcBef>
                          <a:spcPts val="0"/>
                        </a:spcBef>
                        <a:spcAft>
                          <a:spcPts val="600"/>
                        </a:spcAft>
                        <a:buClr>
                          <a:schemeClr val="accent5"/>
                        </a:buClr>
                        <a:buSzTx/>
                        <a:buFont typeface="Wingdings 3" panose="05040102010807070707" pitchFamily="18" charset="2"/>
                        <a:buChar char=""/>
                        <a:tabLst/>
                        <a:defRPr/>
                      </a:pPr>
                      <a:r>
                        <a:rPr lang="en-US" sz="1050" b="0" dirty="0">
                          <a:solidFill>
                            <a:schemeClr val="accent4"/>
                          </a:solidFill>
                          <a:latin typeface="+mn-lt"/>
                        </a:rPr>
                        <a:t>Unscheduled inspections based on current operations, rough drilling, jarring &amp; pre-mast raise</a:t>
                      </a:r>
                    </a:p>
                  </a:txBody>
                  <a:tcP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76869483"/>
                  </a:ext>
                </a:extLst>
              </a:tr>
            </a:tbl>
          </a:graphicData>
        </a:graphic>
      </p:graphicFrame>
      <p:graphicFrame>
        <p:nvGraphicFramePr>
          <p:cNvPr id="11" name="Content Placeholder 4">
            <a:extLst>
              <a:ext uri="{FF2B5EF4-FFF2-40B4-BE49-F238E27FC236}">
                <a16:creationId xmlns:a16="http://schemas.microsoft.com/office/drawing/2014/main" id="{2E06FC68-8AF4-7853-F1F3-711FFD2490B9}"/>
              </a:ext>
            </a:extLst>
          </p:cNvPr>
          <p:cNvGraphicFramePr>
            <a:graphicFrameLocks/>
          </p:cNvGraphicFramePr>
          <p:nvPr>
            <p:extLst>
              <p:ext uri="{D42A27DB-BD31-4B8C-83A1-F6EECF244321}">
                <p14:modId xmlns:p14="http://schemas.microsoft.com/office/powerpoint/2010/main" val="1328383955"/>
              </p:ext>
            </p:extLst>
          </p:nvPr>
        </p:nvGraphicFramePr>
        <p:xfrm>
          <a:off x="10450809" y="3096768"/>
          <a:ext cx="1477953" cy="3451860"/>
        </p:xfrm>
        <a:graphic>
          <a:graphicData uri="http://schemas.openxmlformats.org/drawingml/2006/table">
            <a:tbl>
              <a:tblPr firstRow="1" bandRow="1"/>
              <a:tblGrid>
                <a:gridCol w="1477953">
                  <a:extLst>
                    <a:ext uri="{9D8B030D-6E8A-4147-A177-3AD203B41FA5}">
                      <a16:colId xmlns:a16="http://schemas.microsoft.com/office/drawing/2014/main" val="1070538547"/>
                    </a:ext>
                  </a:extLst>
                </a:gridCol>
              </a:tblGrid>
              <a:tr h="196549">
                <a:tc>
                  <a:txBody>
                    <a:bodyPr/>
                    <a:lstStyle/>
                    <a:p>
                      <a:r>
                        <a:rPr lang="en-US" sz="1000" b="1" dirty="0">
                          <a:solidFill>
                            <a:schemeClr val="bg1"/>
                          </a:solidFill>
                        </a:rPr>
                        <a:t>Corrective Action</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517846017"/>
                  </a:ext>
                </a:extLst>
              </a:tr>
              <a:tr h="714344">
                <a:tc>
                  <a:txBody>
                    <a:bodyPr/>
                    <a:lstStyle/>
                    <a:p>
                      <a:pPr marL="171450" marR="0" lvl="0" indent="-171450" algn="l" defTabSz="914400" rtl="0" eaLnBrk="1" fontAlgn="auto" latinLnBrk="0" hangingPunct="1">
                        <a:lnSpc>
                          <a:spcPct val="100000"/>
                        </a:lnSpc>
                        <a:spcBef>
                          <a:spcPts val="0"/>
                        </a:spcBef>
                        <a:spcAft>
                          <a:spcPts val="600"/>
                        </a:spcAft>
                        <a:buClr>
                          <a:schemeClr val="accent5"/>
                        </a:buClr>
                        <a:buSzTx/>
                        <a:buFont typeface="Wingdings 3" panose="05040102010807070707" pitchFamily="18" charset="2"/>
                        <a:buChar char=""/>
                        <a:tabLst/>
                        <a:defRPr/>
                      </a:pPr>
                      <a:r>
                        <a:rPr lang="en-US" sz="1050" b="0" dirty="0">
                          <a:solidFill>
                            <a:schemeClr val="accent4"/>
                          </a:solidFill>
                          <a:latin typeface="+mn-lt"/>
                        </a:rPr>
                        <a:t>Properly documenting inspections allows for timely follow-up to help ensure corrections are made and reduces repeat findings</a:t>
                      </a:r>
                    </a:p>
                    <a:p>
                      <a:pPr marL="171450" marR="0" lvl="0" indent="-171450" algn="l" defTabSz="914400" rtl="0" eaLnBrk="1" fontAlgn="auto" latinLnBrk="0" hangingPunct="1">
                        <a:lnSpc>
                          <a:spcPct val="100000"/>
                        </a:lnSpc>
                        <a:spcBef>
                          <a:spcPts val="0"/>
                        </a:spcBef>
                        <a:spcAft>
                          <a:spcPts val="600"/>
                        </a:spcAft>
                        <a:buClr>
                          <a:schemeClr val="accent5"/>
                        </a:buClr>
                        <a:buSzTx/>
                        <a:buFont typeface="Wingdings 3" panose="05040102010807070707" pitchFamily="18" charset="2"/>
                        <a:buChar char=""/>
                        <a:tabLst/>
                        <a:defRPr/>
                      </a:pPr>
                      <a:r>
                        <a:rPr lang="en-US" sz="1050" b="0" dirty="0">
                          <a:solidFill>
                            <a:schemeClr val="accent4"/>
                          </a:solidFill>
                          <a:latin typeface="+mn-lt"/>
                        </a:rPr>
                        <a:t>Tracking and trending of inspection findings allows for continuous improvement by using data from inspections over long periods of time and from multiple rigs </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59959198"/>
                  </a:ext>
                </a:extLst>
              </a:tr>
            </a:tbl>
          </a:graphicData>
        </a:graphic>
      </p:graphicFrame>
      <p:grpSp>
        <p:nvGrpSpPr>
          <p:cNvPr id="17" name="Group 16">
            <a:extLst>
              <a:ext uri="{FF2B5EF4-FFF2-40B4-BE49-F238E27FC236}">
                <a16:creationId xmlns:a16="http://schemas.microsoft.com/office/drawing/2014/main" id="{AC2446EB-B9C2-4208-2B35-945B89EF1A06}"/>
              </a:ext>
            </a:extLst>
          </p:cNvPr>
          <p:cNvGrpSpPr/>
          <p:nvPr/>
        </p:nvGrpSpPr>
        <p:grpSpPr>
          <a:xfrm>
            <a:off x="8659091" y="3096768"/>
            <a:ext cx="1596827" cy="3572410"/>
            <a:chOff x="9855112" y="2046815"/>
            <a:chExt cx="1830449" cy="4095067"/>
          </a:xfrm>
        </p:grpSpPr>
        <p:pic>
          <p:nvPicPr>
            <p:cNvPr id="13" name="Picture 12" descr="A close-up of a car part&#10;&#10;Description automatically generated">
              <a:extLst>
                <a:ext uri="{FF2B5EF4-FFF2-40B4-BE49-F238E27FC236}">
                  <a16:creationId xmlns:a16="http://schemas.microsoft.com/office/drawing/2014/main" id="{BA903594-B382-EDCC-07B1-65B827E63FF8}"/>
                </a:ext>
              </a:extLst>
            </p:cNvPr>
            <p:cNvPicPr>
              <a:picLocks noChangeAspect="1"/>
            </p:cNvPicPr>
            <p:nvPr/>
          </p:nvPicPr>
          <p:blipFill rotWithShape="1">
            <a:blip r:embed="rId4"/>
            <a:srcRect l="5233" t="5152" r="46173" b="50406"/>
            <a:stretch/>
          </p:blipFill>
          <p:spPr>
            <a:xfrm>
              <a:off x="9855112" y="3363254"/>
              <a:ext cx="1826995" cy="1031355"/>
            </a:xfrm>
            <a:prstGeom prst="rect">
              <a:avLst/>
            </a:prstGeom>
          </p:spPr>
        </p:pic>
        <p:pic>
          <p:nvPicPr>
            <p:cNvPr id="15" name="Picture 14" descr="A close-up of a car part&#10;&#10;Description automatically generated">
              <a:extLst>
                <a:ext uri="{FF2B5EF4-FFF2-40B4-BE49-F238E27FC236}">
                  <a16:creationId xmlns:a16="http://schemas.microsoft.com/office/drawing/2014/main" id="{D2C1D3DE-D379-00ED-3448-DD68DCB91BC4}"/>
                </a:ext>
              </a:extLst>
            </p:cNvPr>
            <p:cNvPicPr>
              <a:picLocks noChangeAspect="1"/>
            </p:cNvPicPr>
            <p:nvPr/>
          </p:nvPicPr>
          <p:blipFill rotWithShape="1">
            <a:blip r:embed="rId4"/>
            <a:srcRect l="54769" t="2303" r="1803" b="31337"/>
            <a:stretch/>
          </p:blipFill>
          <p:spPr>
            <a:xfrm>
              <a:off x="9855114" y="4418695"/>
              <a:ext cx="1826994" cy="1723187"/>
            </a:xfrm>
            <a:prstGeom prst="rect">
              <a:avLst/>
            </a:prstGeom>
          </p:spPr>
        </p:pic>
        <p:pic>
          <p:nvPicPr>
            <p:cNvPr id="16" name="Picture 15" descr="A close-up of a car part&#10;&#10;Description automatically generated">
              <a:extLst>
                <a:ext uri="{FF2B5EF4-FFF2-40B4-BE49-F238E27FC236}">
                  <a16:creationId xmlns:a16="http://schemas.microsoft.com/office/drawing/2014/main" id="{0124407D-8ECE-E6D5-2FAB-1DA54050E21F}"/>
                </a:ext>
              </a:extLst>
            </p:cNvPr>
            <p:cNvPicPr>
              <a:picLocks noChangeAspect="1"/>
            </p:cNvPicPr>
            <p:nvPr/>
          </p:nvPicPr>
          <p:blipFill rotWithShape="1">
            <a:blip r:embed="rId4"/>
            <a:srcRect l="9861" t="52823" r="50906" b="2216"/>
            <a:stretch/>
          </p:blipFill>
          <p:spPr>
            <a:xfrm>
              <a:off x="9858566" y="2046815"/>
              <a:ext cx="1826995" cy="1292353"/>
            </a:xfrm>
            <a:prstGeom prst="rect">
              <a:avLst/>
            </a:prstGeom>
          </p:spPr>
        </p:pic>
      </p:grpSp>
      <p:sp>
        <p:nvSpPr>
          <p:cNvPr id="9" name="Rectangle: Rounded Corners 8">
            <a:extLst>
              <a:ext uri="{FF2B5EF4-FFF2-40B4-BE49-F238E27FC236}">
                <a16:creationId xmlns:a16="http://schemas.microsoft.com/office/drawing/2014/main" id="{CCB9125A-3ACE-82EF-0F3D-49BDF3202A61}"/>
              </a:ext>
            </a:extLst>
          </p:cNvPr>
          <p:cNvSpPr/>
          <p:nvPr/>
        </p:nvSpPr>
        <p:spPr>
          <a:xfrm>
            <a:off x="7046232" y="3501575"/>
            <a:ext cx="1398375" cy="374731"/>
          </a:xfrm>
          <a:prstGeom prst="roundRect">
            <a:avLst/>
          </a:prstGeom>
          <a:solidFill>
            <a:srgbClr val="03B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buClr>
                <a:schemeClr val="accent5"/>
              </a:buClr>
              <a:defRPr/>
            </a:pPr>
            <a:r>
              <a:rPr lang="en-US" sz="1400" b="1" dirty="0">
                <a:ln/>
                <a:solidFill>
                  <a:schemeClr val="bg1"/>
                </a:solidFill>
                <a:latin typeface="Arial" panose="020B0604020202020204"/>
              </a:rPr>
              <a:t>Examples</a:t>
            </a:r>
          </a:p>
        </p:txBody>
      </p:sp>
      <p:pic>
        <p:nvPicPr>
          <p:cNvPr id="24" name="Graphic 23" descr="Chevron arrows with solid fill">
            <a:extLst>
              <a:ext uri="{FF2B5EF4-FFF2-40B4-BE49-F238E27FC236}">
                <a16:creationId xmlns:a16="http://schemas.microsoft.com/office/drawing/2014/main" id="{3CE4281C-44A3-AFAD-1A8A-D757B8D93C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791288" y="5112822"/>
            <a:ext cx="421700" cy="421700"/>
          </a:xfrm>
          <a:prstGeom prst="rect">
            <a:avLst/>
          </a:prstGeom>
        </p:spPr>
      </p:pic>
      <p:pic>
        <p:nvPicPr>
          <p:cNvPr id="25" name="Graphic 24" descr="Chevron arrows with solid fill">
            <a:extLst>
              <a:ext uri="{FF2B5EF4-FFF2-40B4-BE49-F238E27FC236}">
                <a16:creationId xmlns:a16="http://schemas.microsoft.com/office/drawing/2014/main" id="{53C7DE7E-E9B0-993F-29A5-722E8F5180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486341" y="3478090"/>
            <a:ext cx="421700" cy="421700"/>
          </a:xfrm>
          <a:prstGeom prst="rect">
            <a:avLst/>
          </a:prstGeom>
        </p:spPr>
      </p:pic>
    </p:spTree>
    <p:extLst>
      <p:ext uri="{BB962C8B-B14F-4D97-AF65-F5344CB8AC3E}">
        <p14:creationId xmlns:p14="http://schemas.microsoft.com/office/powerpoint/2010/main" val="1137517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H&amp;P Template">
  <a:themeElements>
    <a:clrScheme name="Custom 2">
      <a:dk1>
        <a:srgbClr val="646464"/>
      </a:dk1>
      <a:lt1>
        <a:srgbClr val="FFFFFF"/>
      </a:lt1>
      <a:dk2>
        <a:srgbClr val="172843"/>
      </a:dk2>
      <a:lt2>
        <a:srgbClr val="C8C8C8"/>
      </a:lt2>
      <a:accent1>
        <a:srgbClr val="2B5597"/>
      </a:accent1>
      <a:accent2>
        <a:srgbClr val="002D72"/>
      </a:accent2>
      <a:accent3>
        <a:srgbClr val="172843"/>
      </a:accent3>
      <a:accent4>
        <a:srgbClr val="000000"/>
      </a:accent4>
      <a:accent5>
        <a:srgbClr val="00B2E3"/>
      </a:accent5>
      <a:accent6>
        <a:srgbClr val="CE0E2D"/>
      </a:accent6>
      <a:hlink>
        <a:srgbClr val="00B2E3"/>
      </a:hlink>
      <a:folHlink>
        <a:srgbClr val="CE0E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sz="2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C7B38EFEE07A45BAA35249F61C35AA" ma:contentTypeVersion="12" ma:contentTypeDescription="Create a new document." ma:contentTypeScope="" ma:versionID="4406edddbda8e23f388e4ef9ef1e76d3">
  <xsd:schema xmlns:xsd="http://www.w3.org/2001/XMLSchema" xmlns:xs="http://www.w3.org/2001/XMLSchema" xmlns:p="http://schemas.microsoft.com/office/2006/metadata/properties" xmlns:ns2="548c4f7f-0c38-4e7b-a5ee-80e1f20b56b4" xmlns:ns3="2264ce9a-3777-4b16-b23e-67cda6d5b051" targetNamespace="http://schemas.microsoft.com/office/2006/metadata/properties" ma:root="true" ma:fieldsID="a63b60b4cbf016d4ab2dd52bb53e7048" ns2:_="" ns3:_="">
    <xsd:import namespace="548c4f7f-0c38-4e7b-a5ee-80e1f20b56b4"/>
    <xsd:import namespace="2264ce9a-3777-4b16-b23e-67cda6d5b05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8c4f7f-0c38-4e7b-a5ee-80e1f20b5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326217-6c40-4d47-af22-ccb238398af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64ce9a-3777-4b16-b23e-67cda6d5b05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2c4c11b-7eab-4245-819b-afbb5ae5dfd8}" ma:internalName="TaxCatchAll" ma:showField="CatchAllData" ma:web="2264ce9a-3777-4b16-b23e-67cda6d5b0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264ce9a-3777-4b16-b23e-67cda6d5b051" xsi:nil="true"/>
    <lcf76f155ced4ddcb4097134ff3c332f xmlns="548c4f7f-0c38-4e7b-a5ee-80e1f20b56b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B226C0-3149-4EC2-816F-936FA63BB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8c4f7f-0c38-4e7b-a5ee-80e1f20b56b4"/>
    <ds:schemaRef ds:uri="2264ce9a-3777-4b16-b23e-67cda6d5b0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03D078-5543-467E-9E91-7A2E9A655B9F}">
  <ds:schemaRefs>
    <ds:schemaRef ds:uri="http://purl.org/dc/terms/"/>
    <ds:schemaRef ds:uri="2264ce9a-3777-4b16-b23e-67cda6d5b051"/>
    <ds:schemaRef ds:uri="http://schemas.microsoft.com/office/2006/documentManagement/types"/>
    <ds:schemaRef ds:uri="548c4f7f-0c38-4e7b-a5ee-80e1f20b56b4"/>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0BB3ABD-0759-4D04-83EE-5CA3D278A2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1772</TotalTime>
  <Words>288</Words>
  <Application>Microsoft Office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Arial Black</vt:lpstr>
      <vt:lpstr>Calibri</vt:lpstr>
      <vt:lpstr>Wingdings</vt:lpstr>
      <vt:lpstr>Wingdings 3</vt:lpstr>
      <vt:lpstr>H&amp;P Template</vt:lpstr>
      <vt:lpstr>PowerPoint Presentation</vt:lpstr>
    </vt:vector>
  </TitlesOfParts>
  <Company>Helmerich and Payne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eSafe Electronic Permitting</dc:title>
  <dc:creator>Derek Coulson</dc:creator>
  <cp:lastModifiedBy>Donald Tuangtuang</cp:lastModifiedBy>
  <cp:revision>40</cp:revision>
  <dcterms:created xsi:type="dcterms:W3CDTF">2025-01-14T16:17:30Z</dcterms:created>
  <dcterms:modified xsi:type="dcterms:W3CDTF">2025-02-24T15:02:00Z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0x0101009BC7B38EFEE07A45BAA35249F61C35AA</vt:lpwstr>
  </property>
  <property fmtid="{D5CDD505-2E9C-101B-9397-08002B2CF9AE}" pid="3" name="MediaServiceImageTags">
    <vt:lpwstr/>
  </property>
</Properties>
</file>